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3"/>
  </p:sldMasterIdLst>
  <p:notesMasterIdLst>
    <p:notesMasterId r:id="rId6"/>
  </p:notesMasterIdLst>
  <p:sldIdLst>
    <p:sldId id="260" r:id="rId4"/>
    <p:sldId id="261" r:id="rId5"/>
  </p:sldIdLst>
  <p:sldSz cx="6858000" cy="9907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C32"/>
    <a:srgbClr val="3FB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8" autoAdjust="0"/>
    <p:restoredTop sz="96327"/>
  </p:normalViewPr>
  <p:slideViewPr>
    <p:cSldViewPr snapToGrid="0" snapToObjects="1">
      <p:cViewPr varScale="1">
        <p:scale>
          <a:sx n="85" d="100"/>
          <a:sy n="85" d="100"/>
        </p:scale>
        <p:origin x="3096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4E314-D539-2B47-8028-333ADD4EE33F}" type="datetimeFigureOut">
              <a:rPr lang="nb-NO" smtClean="0"/>
              <a:t>01.11.2023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EADAD-3FEF-4C47-8FB5-12043F77D3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4039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EADAD-3FEF-4C47-8FB5-12043F77D30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8484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EADAD-3FEF-4C47-8FB5-12043F77D30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6785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B0F3A298-E02F-0C48-9AD2-CEC3920238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0" y="3049588"/>
            <a:ext cx="6858000" cy="6858000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6E37FCE-1AFE-AC46-BAC7-B9B41F8235D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70856" y="1734923"/>
            <a:ext cx="3504133" cy="3504133"/>
          </a:xfrm>
          <a:custGeom>
            <a:avLst/>
            <a:gdLst>
              <a:gd name="connsiteX0" fmla="*/ 1844268 w 3688536"/>
              <a:gd name="connsiteY0" fmla="*/ 0 h 3688536"/>
              <a:gd name="connsiteX1" fmla="*/ 3688536 w 3688536"/>
              <a:gd name="connsiteY1" fmla="*/ 1844268 h 3688536"/>
              <a:gd name="connsiteX2" fmla="*/ 1844268 w 3688536"/>
              <a:gd name="connsiteY2" fmla="*/ 3688536 h 3688536"/>
              <a:gd name="connsiteX3" fmla="*/ 0 w 3688536"/>
              <a:gd name="connsiteY3" fmla="*/ 1844268 h 3688536"/>
              <a:gd name="connsiteX4" fmla="*/ 1844268 w 3688536"/>
              <a:gd name="connsiteY4" fmla="*/ 0 h 368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8536" h="3688536">
                <a:moveTo>
                  <a:pt x="1844268" y="0"/>
                </a:moveTo>
                <a:cubicBezTo>
                  <a:pt x="2862829" y="0"/>
                  <a:pt x="3688536" y="825707"/>
                  <a:pt x="3688536" y="1844268"/>
                </a:cubicBezTo>
                <a:cubicBezTo>
                  <a:pt x="3688536" y="2862829"/>
                  <a:pt x="2862829" y="3688536"/>
                  <a:pt x="1844268" y="3688536"/>
                </a:cubicBezTo>
                <a:cubicBezTo>
                  <a:pt x="825707" y="3688536"/>
                  <a:pt x="0" y="2862829"/>
                  <a:pt x="0" y="1844268"/>
                </a:cubicBezTo>
                <a:cubicBezTo>
                  <a:pt x="0" y="825707"/>
                  <a:pt x="825707" y="0"/>
                  <a:pt x="184426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r>
              <a:rPr lang="nb-NO" noProof="0" dirty="0"/>
              <a:t>Klikk for å legge til bilde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560B607-C8BB-E749-A2DE-D90E39DEF3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49" y="5372075"/>
            <a:ext cx="5872163" cy="982906"/>
          </a:xfrm>
        </p:spPr>
        <p:txBody>
          <a:bodyPr anchor="b"/>
          <a:lstStyle>
            <a:lvl1pPr algn="l">
              <a:defRPr sz="4500" b="1">
                <a:solidFill>
                  <a:srgbClr val="000C32"/>
                </a:solidFill>
              </a:defRPr>
            </a:lvl1pPr>
          </a:lstStyle>
          <a:p>
            <a:r>
              <a:rPr lang="nn-NO" noProof="0"/>
              <a:t>Din tillitsvalgt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4AC2DC4-2938-F441-93F6-FDA0F006F1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4350" y="6933947"/>
            <a:ext cx="5872163" cy="3238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0C32"/>
                </a:solidFill>
              </a:defRPr>
            </a:lvl1pPr>
          </a:lstStyle>
          <a:p>
            <a:pPr lvl="0"/>
            <a:r>
              <a:rPr lang="nn-NO" noProof="0"/>
              <a:t>Klikk for å redigere tittel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E55AB5F9-7394-E548-ADDA-1817D23E2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350" y="6482539"/>
            <a:ext cx="5872163" cy="3238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0C32"/>
                </a:solidFill>
              </a:defRPr>
            </a:lvl1pPr>
          </a:lstStyle>
          <a:p>
            <a:pPr lvl="0"/>
            <a:r>
              <a:rPr lang="nn-NO" noProof="0"/>
              <a:t>Klikk for å redigere navn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36C242D-4DB1-5A4A-9B75-32270C2020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7391381"/>
            <a:ext cx="5872163" cy="3238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0C32"/>
                </a:solidFill>
              </a:defRPr>
            </a:lvl1pPr>
          </a:lstStyle>
          <a:p>
            <a:pPr lvl="0"/>
            <a:r>
              <a:rPr lang="nn-NO" noProof="0"/>
              <a:t>Klikk for å redigere telefon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CEF7E4C-2239-B042-9DA2-9E6988A4DC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4350" y="7848815"/>
            <a:ext cx="5872163" cy="3238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0C32"/>
                </a:solidFill>
              </a:defRPr>
            </a:lvl1pPr>
          </a:lstStyle>
          <a:p>
            <a:pPr lvl="0"/>
            <a:r>
              <a:rPr lang="nn-NO" noProof="0"/>
              <a:t>Klikk for å redigere e-post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ADA30D-989B-BF45-ACAE-A590B9A019AC}"/>
              </a:ext>
            </a:extLst>
          </p:cNvPr>
          <p:cNvSpPr txBox="1"/>
          <p:nvPr userDrawn="1"/>
        </p:nvSpPr>
        <p:spPr>
          <a:xfrm>
            <a:off x="514348" y="8472881"/>
            <a:ext cx="5872163" cy="814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b-NO" sz="1000" b="1" dirty="0">
                <a:solidFill>
                  <a:srgbClr val="000C32"/>
                </a:solidFill>
              </a:rPr>
              <a:t>Kontakt AVYO i Delta</a:t>
            </a:r>
          </a:p>
          <a:p>
            <a:pPr>
              <a:lnSpc>
                <a:spcPct val="120000"/>
              </a:lnSpc>
            </a:pPr>
            <a:r>
              <a:rPr lang="nb-NO" sz="1000" dirty="0">
                <a:solidFill>
                  <a:srgbClr val="000C32"/>
                </a:solidFill>
              </a:rPr>
              <a:t>post@avyo.no</a:t>
            </a:r>
            <a:br>
              <a:rPr lang="nb-NO" sz="1000" dirty="0">
                <a:solidFill>
                  <a:srgbClr val="000C32"/>
                </a:solidFill>
              </a:rPr>
            </a:br>
            <a:r>
              <a:rPr lang="nb-NO" sz="1000" dirty="0">
                <a:solidFill>
                  <a:srgbClr val="000C32"/>
                </a:solidFill>
              </a:rPr>
              <a:t>Delta Direkte Alle hverdager kl. 08.00–20.00  </a:t>
            </a:r>
          </a:p>
          <a:p>
            <a:pPr>
              <a:lnSpc>
                <a:spcPct val="120000"/>
              </a:lnSpc>
            </a:pPr>
            <a:r>
              <a:rPr lang="nb-NO" sz="1000" dirty="0">
                <a:solidFill>
                  <a:srgbClr val="000C32"/>
                </a:solidFill>
              </a:rPr>
              <a:t>Telefon 02125 eller 987 02 125  </a:t>
            </a:r>
          </a:p>
        </p:txBody>
      </p:sp>
      <p:pic>
        <p:nvPicPr>
          <p:cNvPr id="7" name="Picture 6" descr="A logo with blue and orange colors&#10;&#10;Description automatically generated">
            <a:extLst>
              <a:ext uri="{FF2B5EF4-FFF2-40B4-BE49-F238E27FC236}">
                <a16:creationId xmlns:a16="http://schemas.microsoft.com/office/drawing/2014/main" id="{4EB12FE2-316D-E0AA-D734-96FF4C02025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0066" y="242888"/>
            <a:ext cx="1775665" cy="149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4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FB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C8151438-97F0-0E4F-8DEB-B6B88175AE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0" y="3049588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349" y="5372075"/>
            <a:ext cx="5872163" cy="982906"/>
          </a:xfrm>
        </p:spPr>
        <p:txBody>
          <a:bodyPr anchor="b"/>
          <a:lstStyle>
            <a:lvl1pPr algn="l">
              <a:defRPr sz="4500" b="1">
                <a:solidFill>
                  <a:srgbClr val="000C32"/>
                </a:solidFill>
              </a:defRPr>
            </a:lvl1pPr>
          </a:lstStyle>
          <a:p>
            <a:r>
              <a:rPr lang="nb-NO" noProof="0"/>
              <a:t>Din tillitsvalgt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6E37FCE-1AFE-AC46-BAC7-B9B41F8235D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91034" y="1549955"/>
            <a:ext cx="3688536" cy="3688536"/>
          </a:xfrm>
          <a:custGeom>
            <a:avLst/>
            <a:gdLst>
              <a:gd name="connsiteX0" fmla="*/ 1844268 w 3688536"/>
              <a:gd name="connsiteY0" fmla="*/ 0 h 3688536"/>
              <a:gd name="connsiteX1" fmla="*/ 3688536 w 3688536"/>
              <a:gd name="connsiteY1" fmla="*/ 1844268 h 3688536"/>
              <a:gd name="connsiteX2" fmla="*/ 1844268 w 3688536"/>
              <a:gd name="connsiteY2" fmla="*/ 3688536 h 3688536"/>
              <a:gd name="connsiteX3" fmla="*/ 0 w 3688536"/>
              <a:gd name="connsiteY3" fmla="*/ 1844268 h 3688536"/>
              <a:gd name="connsiteX4" fmla="*/ 1844268 w 3688536"/>
              <a:gd name="connsiteY4" fmla="*/ 0 h 368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8536" h="3688536">
                <a:moveTo>
                  <a:pt x="1844268" y="0"/>
                </a:moveTo>
                <a:cubicBezTo>
                  <a:pt x="2862829" y="0"/>
                  <a:pt x="3688536" y="825707"/>
                  <a:pt x="3688536" y="1844268"/>
                </a:cubicBezTo>
                <a:cubicBezTo>
                  <a:pt x="3688536" y="2862829"/>
                  <a:pt x="2862829" y="3688536"/>
                  <a:pt x="1844268" y="3688536"/>
                </a:cubicBezTo>
                <a:cubicBezTo>
                  <a:pt x="825707" y="3688536"/>
                  <a:pt x="0" y="2862829"/>
                  <a:pt x="0" y="1844268"/>
                </a:cubicBezTo>
                <a:cubicBezTo>
                  <a:pt x="0" y="825707"/>
                  <a:pt x="825707" y="0"/>
                  <a:pt x="184426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r>
              <a:rPr lang="nb-NO" noProof="0" dirty="0"/>
              <a:t>Klikk for å legge til bilde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8F0F26-6897-AC47-B3D7-D41A213BA09F}"/>
              </a:ext>
            </a:extLst>
          </p:cNvPr>
          <p:cNvSpPr txBox="1"/>
          <p:nvPr userDrawn="1"/>
        </p:nvSpPr>
        <p:spPr>
          <a:xfrm>
            <a:off x="514348" y="8472881"/>
            <a:ext cx="5872163" cy="814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b-NO" sz="1000" b="1" dirty="0">
                <a:solidFill>
                  <a:srgbClr val="000C32"/>
                </a:solidFill>
              </a:rPr>
              <a:t>Kontakt AVYO i Delta</a:t>
            </a:r>
          </a:p>
          <a:p>
            <a:pPr>
              <a:lnSpc>
                <a:spcPct val="120000"/>
              </a:lnSpc>
            </a:pPr>
            <a:r>
              <a:rPr lang="nb-NO" sz="1000" dirty="0">
                <a:solidFill>
                  <a:srgbClr val="000C32"/>
                </a:solidFill>
              </a:rPr>
              <a:t>post@avyo.no</a:t>
            </a:r>
            <a:br>
              <a:rPr lang="nb-NO" sz="1000" dirty="0">
                <a:solidFill>
                  <a:srgbClr val="000C32"/>
                </a:solidFill>
              </a:rPr>
            </a:br>
            <a:r>
              <a:rPr lang="nb-NO" sz="1000" dirty="0">
                <a:solidFill>
                  <a:srgbClr val="000C32"/>
                </a:solidFill>
              </a:rPr>
              <a:t>Delta Direkte Alle hverdager kl. 08.00–20.00  </a:t>
            </a:r>
          </a:p>
          <a:p>
            <a:pPr>
              <a:lnSpc>
                <a:spcPct val="120000"/>
              </a:lnSpc>
            </a:pPr>
            <a:r>
              <a:rPr lang="nb-NO" sz="1000" dirty="0">
                <a:solidFill>
                  <a:srgbClr val="000C32"/>
                </a:solidFill>
              </a:rPr>
              <a:t>Telefon 02125 eller 987 02 125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1D29E3-7166-1647-9000-05C951AC1B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4350" y="6933947"/>
            <a:ext cx="5872163" cy="3238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0C32"/>
                </a:solidFill>
              </a:defRPr>
            </a:lvl1pPr>
          </a:lstStyle>
          <a:p>
            <a:pPr lvl="0"/>
            <a:r>
              <a:rPr lang="nb-NO" noProof="0"/>
              <a:t>Klikk for å redigere tittel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56196F6-D6D9-164C-8491-56C315BCD8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350" y="6482539"/>
            <a:ext cx="5872163" cy="3238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0C32"/>
                </a:solidFill>
              </a:defRPr>
            </a:lvl1pPr>
          </a:lstStyle>
          <a:p>
            <a:pPr lvl="0"/>
            <a:r>
              <a:rPr lang="nb-NO" noProof="0"/>
              <a:t>Klikk for å redigere navn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2DC9FD3-B994-4F46-BAAF-2BAF20E01F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7391381"/>
            <a:ext cx="5872163" cy="3238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0C32"/>
                </a:solidFill>
              </a:defRPr>
            </a:lvl1pPr>
          </a:lstStyle>
          <a:p>
            <a:pPr lvl="0"/>
            <a:r>
              <a:rPr lang="nb-NO" noProof="0"/>
              <a:t>Klikk for å redigere telefon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48DAA3E-813B-394F-918C-52A1598C66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4350" y="7848815"/>
            <a:ext cx="5872163" cy="3238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0C32"/>
                </a:solidFill>
              </a:defRPr>
            </a:lvl1pPr>
          </a:lstStyle>
          <a:p>
            <a:pPr lvl="0"/>
            <a:r>
              <a:rPr lang="nb-NO" noProof="0"/>
              <a:t>Klikk for å redigere e-post</a:t>
            </a:r>
          </a:p>
        </p:txBody>
      </p:sp>
      <p:pic>
        <p:nvPicPr>
          <p:cNvPr id="9" name="Picture 8" descr="A white logo on a black background&#10;&#10;Description automatically generated">
            <a:extLst>
              <a:ext uri="{FF2B5EF4-FFF2-40B4-BE49-F238E27FC236}">
                <a16:creationId xmlns:a16="http://schemas.microsoft.com/office/drawing/2014/main" id="{33EDAF29-4225-B09B-6EDC-8380E291F1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2880" y="-66275"/>
            <a:ext cx="2328863" cy="232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93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1476652"/>
            <a:ext cx="5915025" cy="9658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436"/>
            <a:ext cx="5915025" cy="5793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9453986-A36F-0A45-AF0C-114EFE058A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6" y="8545445"/>
            <a:ext cx="5915025" cy="94386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000">
                <a:solidFill>
                  <a:srgbClr val="000C32"/>
                </a:solidFill>
              </a:defRPr>
            </a:lvl1pPr>
          </a:lstStyle>
          <a:p>
            <a:r>
              <a:rPr lang="nb-NO" b="1" dirty="0"/>
              <a:t>Kontakt </a:t>
            </a:r>
            <a:r>
              <a:rPr lang="nb-NO" b="1" dirty="0" err="1"/>
              <a:t>post@avyo.no</a:t>
            </a:r>
            <a:br>
              <a:rPr lang="nb-NO" b="1" dirty="0"/>
            </a:br>
            <a:r>
              <a:rPr lang="nb-NO" b="1" dirty="0"/>
              <a:t>Delta Delta Direkte Alle hverdager kl. 08.00–20.00  Telefon 02125 eller 987 02 125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0166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11FEF4-188D-2D47-8BDE-18E814D0AE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A1B59AE-DD2C-D347-AF59-804B860EB9F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CFDA53-8FBF-6E41-8CD4-9BEF93E4DE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B3AA11-B3F0-DC47-886E-4619904B65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EA90AC-FFF2-0845-AC7F-31B6EB844E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125E64-4388-C948-986A-B28C10EEA6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4644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B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tel 25">
            <a:extLst>
              <a:ext uri="{FF2B5EF4-FFF2-40B4-BE49-F238E27FC236}">
                <a16:creationId xmlns:a16="http://schemas.microsoft.com/office/drawing/2014/main" id="{337CBA33-A338-F140-D6BC-8CFECF73B8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27" name="Plassholder for bilde 26">
            <a:extLst>
              <a:ext uri="{FF2B5EF4-FFF2-40B4-BE49-F238E27FC236}">
                <a16:creationId xmlns:a16="http://schemas.microsoft.com/office/drawing/2014/main" id="{ECA23F14-45CD-BBC3-416F-71AA1892A6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28" name="Plassholder for tekst 27">
            <a:extLst>
              <a:ext uri="{FF2B5EF4-FFF2-40B4-BE49-F238E27FC236}">
                <a16:creationId xmlns:a16="http://schemas.microsoft.com/office/drawing/2014/main" id="{A4F9EE3C-B2FA-52C8-6021-05534397D9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29" name="Plassholder for tekst 28">
            <a:extLst>
              <a:ext uri="{FF2B5EF4-FFF2-40B4-BE49-F238E27FC236}">
                <a16:creationId xmlns:a16="http://schemas.microsoft.com/office/drawing/2014/main" id="{865D01A5-B316-ED5F-0E6F-22200F493F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E6602389-0756-8F0B-9AA8-1E3AF9474E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1" name="Plassholder for tekst 30">
            <a:extLst>
              <a:ext uri="{FF2B5EF4-FFF2-40B4-BE49-F238E27FC236}">
                <a16:creationId xmlns:a16="http://schemas.microsoft.com/office/drawing/2014/main" id="{60924554-8255-9B37-ABA4-C236667A1D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90864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illitsvalgtplakater" id="{7C36B510-787F-F54B-BBB3-45C5E25039DC}" vid="{820CEBBC-03B7-D349-A6FF-2B316C19BC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osjektdokument" ma:contentTypeID="0x0101005B607FBC1DB6384FA71F507E592FB36800B14FA71C35092D40BBAFE17E7483C653" ma:contentTypeVersion="17" ma:contentTypeDescription="Opprett et nytt dokument." ma:contentTypeScope="" ma:versionID="daf9c3a58fefd636d9be0f673e0ccefe">
  <xsd:schema xmlns:xsd="http://www.w3.org/2001/XMLSchema" xmlns:xs="http://www.w3.org/2001/XMLSchema" xmlns:p="http://schemas.microsoft.com/office/2006/metadata/properties" xmlns:ns2="f36c4f25-7bcb-4def-8fc1-53da32083b50" xmlns:ns3="d0154330-2558-4d30-844e-337c85628573" targetNamespace="http://schemas.microsoft.com/office/2006/metadata/properties" ma:root="true" ma:fieldsID="78ce3383c5a36b94f07f452ec5551d7d" ns2:_="" ns3:_="">
    <xsd:import namespace="f36c4f25-7bcb-4def-8fc1-53da32083b50"/>
    <xsd:import namespace="d0154330-2558-4d30-844e-337c85628573"/>
    <xsd:element name="properties">
      <xsd:complexType>
        <xsd:sequence>
          <xsd:element name="documentManagement">
            <xsd:complexType>
              <xsd:all>
                <xsd:element ref="ns2:DocumentType" minOccurs="0"/>
                <xsd:element ref="ns2:ContactPerson" minOccurs="0"/>
                <xsd:element ref="ns2:ContactPersonCompany" minOccurs="0"/>
                <xsd:element ref="ns2:ContactPersonCompanyID" minOccurs="0"/>
                <xsd:element ref="ns2:ContactPersonID" minOccurs="0"/>
                <xsd:element ref="ns2:DocumentDescription" minOccurs="0"/>
                <xsd:element ref="ns2:MailDate" minOccurs="0"/>
                <xsd:element ref="ns2:Direction" minOccurs="0"/>
                <xsd:element ref="ns2:DocLink" minOccurs="0"/>
                <xsd:element ref="ns2:ConversationIndex" minOccurs="0"/>
                <xsd:element ref="ns2:ConversationID" minOccurs="0"/>
                <xsd:element ref="ns2:ConversationTopic" minOccurs="0"/>
                <xsd:element ref="ns2:SiteNo" minOccurs="0"/>
                <xsd:element ref="ns2:EmailPreview" minOccurs="0"/>
                <xsd:element ref="ns2:ParentFolderElement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2:SharedWithUsers" minOccurs="0"/>
                <xsd:element ref="ns2:SharedWithDetail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6c4f25-7bcb-4def-8fc1-53da32083b50" elementFormDefault="qualified">
    <xsd:import namespace="http://schemas.microsoft.com/office/2006/documentManagement/types"/>
    <xsd:import namespace="http://schemas.microsoft.com/office/infopath/2007/PartnerControls"/>
    <xsd:element name="DocumentType" ma:index="8" nillable="true" ma:displayName="Dokumenttype" ma:internalName="DocumentType">
      <xsd:simpleType>
        <xsd:restriction base="dms:Choice">
          <xsd:enumeration value="E-post"/>
          <xsd:enumeration value="Dokument"/>
          <xsd:enumeration value="Regneark"/>
          <xsd:enumeration value="PDF"/>
          <xsd:enumeration value="Presentasjon"/>
          <xsd:enumeration value="Bilde"/>
          <xsd:enumeration value="Skjema"/>
          <xsd:enumeration value="Tegning"/>
        </xsd:restriction>
      </xsd:simpleType>
    </xsd:element>
    <xsd:element name="ContactPerson" ma:index="9" nillable="true" ma:displayName="Kontaktperson" ma:internalName="ContactPerson">
      <xsd:simpleType>
        <xsd:restriction base="dms:Text"/>
      </xsd:simpleType>
    </xsd:element>
    <xsd:element name="ContactPersonCompany" ma:index="10" nillable="true" ma:displayName="Kontaktperson selskap" ma:internalName="ContactPersonCompany">
      <xsd:simpleType>
        <xsd:restriction base="dms:Text"/>
      </xsd:simpleType>
    </xsd:element>
    <xsd:element name="ContactPersonCompanyID" ma:index="11" nillable="true" ma:displayName="Kontaktperson selskap ID" ma:internalName="ContactPersonCompanyID">
      <xsd:simpleType>
        <xsd:restriction base="dms:Text"/>
      </xsd:simpleType>
    </xsd:element>
    <xsd:element name="ContactPersonID" ma:index="12" nillable="true" ma:displayName="Kontaktperson ID" ma:internalName="ContactPersonID">
      <xsd:simpleType>
        <xsd:restriction base="dms:Text"/>
      </xsd:simpleType>
    </xsd:element>
    <xsd:element name="DocumentDescription" ma:index="13" nillable="true" ma:displayName="Dokumentbeskrivelse" ma:internalName="DocumentDescription">
      <xsd:simpleType>
        <xsd:restriction base="dms:Note"/>
      </xsd:simpleType>
    </xsd:element>
    <xsd:element name="MailDate" ma:index="14" nillable="true" ma:displayName="E-post dato" ma:format="DateTime" ma:internalName="MailDate">
      <xsd:simpleType>
        <xsd:restriction base="dms:DateTime"/>
      </xsd:simpleType>
    </xsd:element>
    <xsd:element name="Direction" ma:index="15" nillable="true" ma:displayName="E-postretning" ma:internalName="Direction">
      <xsd:simpleType>
        <xsd:restriction base="dms:Choice">
          <xsd:enumeration value="Inngående"/>
          <xsd:enumeration value="Utgående"/>
        </xsd:restriction>
      </xsd:simpleType>
    </xsd:element>
    <xsd:element name="DocLink" ma:index="16" nillable="true" ma:displayName="Dokumentlink" ma:internalName="DocLink">
      <xsd:simpleType>
        <xsd:restriction base="dms:Note"/>
      </xsd:simpleType>
    </xsd:element>
    <xsd:element name="ConversationIndex" ma:index="17" nillable="true" ma:displayName="ConversationIndex" ma:internalName="ConversationIndex">
      <xsd:simpleType>
        <xsd:restriction base="dms:Text"/>
      </xsd:simpleType>
    </xsd:element>
    <xsd:element name="ConversationID" ma:index="18" nillable="true" ma:displayName="Samtale" ma:internalName="ConversationID">
      <xsd:simpleType>
        <xsd:restriction base="dms:Text"/>
      </xsd:simpleType>
    </xsd:element>
    <xsd:element name="ConversationTopic" ma:index="19" nillable="true" ma:displayName="Samtale emne" ma:internalName="ConversationTopic">
      <xsd:simpleType>
        <xsd:restriction base="dms:Text"/>
      </xsd:simpleType>
    </xsd:element>
    <xsd:element name="SiteNo" ma:index="20" nillable="true" ma:displayName="Prosjekt nr" ma:internalName="SiteNo">
      <xsd:simpleType>
        <xsd:restriction base="dms:Text"/>
      </xsd:simpleType>
    </xsd:element>
    <xsd:element name="EmailPreview" ma:index="21" nillable="true" ma:displayName="EmailPreview" ma:internalName="EmailPreview">
      <xsd:simpleType>
        <xsd:restriction base="dms:Note"/>
      </xsd:simpleType>
    </xsd:element>
    <xsd:element name="ParentFolderElements" ma:index="22" nillable="true" ma:displayName="Mapperelasjoner" ma:list="{5d133e90-32da-4c53-8a1b-04ec0bce634f}" ma:internalName="ParentFolderElements" ma:showField="Title" ma:web="{f36c4f25-7bcb-4def-8fc1-53da32083b50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7" nillable="true" ma:displayName="Taxonomy Catch All Column" ma:hidden="true" ma:list="{e72aa9e1-bd26-4013-ac8c-9e365c2abf09}" ma:internalName="TaxCatchAll" ma:showField="CatchAllData" ma:web="f36c4f25-7bcb-4def-8fc1-53da32083b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3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154330-2558-4d30-844e-337c856285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4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26" nillable="true" ma:taxonomy="true" ma:internalName="lcf76f155ced4ddcb4097134ff3c332f" ma:taxonomyFieldName="MediaServiceImageTags" ma:displayName="Bildemerkelapper" ma:readOnly="false" ma:fieldId="{5cf76f15-5ced-4ddc-b409-7134ff3c332f}" ma:taxonomyMulti="true" ma:sspId="9833873b-4c7c-4e0c-9eba-c1613a3c8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3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C2B35C-3CD3-484F-9130-B5693076B4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6c4f25-7bcb-4def-8fc1-53da32083b50"/>
    <ds:schemaRef ds:uri="d0154330-2558-4d30-844e-337c856285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6AB237-1C9F-485B-80B8-5EE05DB55E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Tillitsvalgt-plakat Delta</Template>
  <TotalTime>238</TotalTime>
  <Words>2</Words>
  <Application>Microsoft Macintosh PowerPoint</Application>
  <PresentationFormat>Custom</PresentationFormat>
  <Paragraphs>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Franklin Gothic Book</vt:lpstr>
      <vt:lpstr>Franklin Gothic Medium</vt:lpstr>
      <vt:lpstr>Office-tema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Leif-Norvald Sæverud</dc:creator>
  <cp:lastModifiedBy>Inger Marie Uran</cp:lastModifiedBy>
  <cp:revision>3</cp:revision>
  <dcterms:created xsi:type="dcterms:W3CDTF">2023-10-17T14:04:54Z</dcterms:created>
  <dcterms:modified xsi:type="dcterms:W3CDTF">2023-11-01T12:43:07Z</dcterms:modified>
</cp:coreProperties>
</file>