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13" r:id="rId4"/>
    <p:sldMasterId id="2147483975" r:id="rId5"/>
    <p:sldMasterId id="2147483964" r:id="rId6"/>
    <p:sldMasterId id="2147483930" r:id="rId7"/>
    <p:sldMasterId id="2147483918" r:id="rId8"/>
    <p:sldMasterId id="2147484004" r:id="rId9"/>
    <p:sldMasterId id="2147483648" r:id="rId10"/>
    <p:sldMasterId id="2147484448" r:id="rId11"/>
    <p:sldMasterId id="2147484060" r:id="rId12"/>
    <p:sldMasterId id="2147483941" r:id="rId13"/>
  </p:sldMasterIdLst>
  <p:notesMasterIdLst>
    <p:notesMasterId r:id="rId47"/>
  </p:notesMasterIdLst>
  <p:handoutMasterIdLst>
    <p:handoutMasterId r:id="rId48"/>
  </p:handoutMasterIdLst>
  <p:sldIdLst>
    <p:sldId id="561" r:id="rId14"/>
    <p:sldId id="563" r:id="rId15"/>
    <p:sldId id="562" r:id="rId16"/>
    <p:sldId id="380" r:id="rId17"/>
    <p:sldId id="379" r:id="rId18"/>
    <p:sldId id="564" r:id="rId19"/>
    <p:sldId id="567" r:id="rId20"/>
    <p:sldId id="565" r:id="rId21"/>
    <p:sldId id="569" r:id="rId22"/>
    <p:sldId id="570" r:id="rId23"/>
    <p:sldId id="416" r:id="rId24"/>
    <p:sldId id="559" r:id="rId25"/>
    <p:sldId id="560" r:id="rId26"/>
    <p:sldId id="413" r:id="rId27"/>
    <p:sldId id="414" r:id="rId28"/>
    <p:sldId id="412" r:id="rId29"/>
    <p:sldId id="394" r:id="rId30"/>
    <p:sldId id="577" r:id="rId31"/>
    <p:sldId id="572" r:id="rId32"/>
    <p:sldId id="573" r:id="rId33"/>
    <p:sldId id="453" r:id="rId34"/>
    <p:sldId id="580" r:id="rId35"/>
    <p:sldId id="398" r:id="rId36"/>
    <p:sldId id="578" r:id="rId37"/>
    <p:sldId id="399" r:id="rId38"/>
    <p:sldId id="401" r:id="rId39"/>
    <p:sldId id="581" r:id="rId40"/>
    <p:sldId id="402" r:id="rId41"/>
    <p:sldId id="458" r:id="rId42"/>
    <p:sldId id="419" r:id="rId43"/>
    <p:sldId id="557" r:id="rId44"/>
    <p:sldId id="558" r:id="rId45"/>
    <p:sldId id="575" r:id="rId46"/>
  </p:sldIdLst>
  <p:sldSz cx="9906000" cy="6858000" type="A4"/>
  <p:notesSz cx="6797675" cy="9926638"/>
  <p:embeddedFontLst>
    <p:embeddedFont>
      <p:font typeface="Arial Black" panose="020B0A04020102020204" pitchFamily="34" charset="0"/>
      <p:bold r:id="rId49"/>
    </p:embeddedFont>
    <p:embeddedFont>
      <p:font typeface="Bradley Hand ITC" panose="03070402050302030203" pitchFamily="66" charset="0"/>
      <p:regular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Franklin Gothic Book" panose="020B0503020102020204" pitchFamily="34" charset="0"/>
      <p:regular r:id="rId57"/>
      <p:italic r:id="rId58"/>
    </p:embeddedFont>
    <p:embeddedFont>
      <p:font typeface="Franklin Gothic Demi" panose="020B0703020102020204" pitchFamily="34" charset="0"/>
      <p:regular r:id="rId59"/>
      <p:italic r:id="rId60"/>
    </p:embeddedFont>
    <p:embeddedFont>
      <p:font typeface="Franklin Gothic Medium" panose="020B0603020102020204" pitchFamily="34" charset="0"/>
      <p:regular r:id="rId61"/>
      <p:italic r:id="rId62"/>
    </p:embeddedFont>
    <p:embeddedFont>
      <p:font typeface="Segoe UI" panose="020B0502040204020203" pitchFamily="34" charset="0"/>
      <p:regular r:id="rId63"/>
      <p:bold r:id="rId64"/>
      <p:italic r:id="rId65"/>
      <p:boldItalic r:id="rId66"/>
    </p:embeddedFont>
  </p:embeddedFontLst>
  <p:custDataLst>
    <p:tags r:id="rId67"/>
  </p:custDataLst>
  <p:defaultTextStyle>
    <a:defPPr>
      <a:defRPr lang="nb-NO"/>
    </a:defPPr>
    <a:lvl1pPr algn="l" rtl="0" fontAlgn="base">
      <a:spcBef>
        <a:spcPct val="0"/>
      </a:spcBef>
      <a:spcAft>
        <a:spcPct val="0"/>
      </a:spcAft>
      <a:defRPr kern="1200">
        <a:solidFill>
          <a:schemeClr val="tx1"/>
        </a:solidFill>
        <a:latin typeface="Bradley Hand ITC" pitchFamily="66" charset="0"/>
        <a:ea typeface="+mn-ea"/>
        <a:cs typeface="+mn-cs"/>
      </a:defRPr>
    </a:lvl1pPr>
    <a:lvl2pPr marL="457200" algn="l" rtl="0" fontAlgn="base">
      <a:spcBef>
        <a:spcPct val="0"/>
      </a:spcBef>
      <a:spcAft>
        <a:spcPct val="0"/>
      </a:spcAft>
      <a:defRPr kern="1200">
        <a:solidFill>
          <a:schemeClr val="tx1"/>
        </a:solidFill>
        <a:latin typeface="Bradley Hand ITC" pitchFamily="66" charset="0"/>
        <a:ea typeface="+mn-ea"/>
        <a:cs typeface="+mn-cs"/>
      </a:defRPr>
    </a:lvl2pPr>
    <a:lvl3pPr marL="914400" algn="l" rtl="0" fontAlgn="base">
      <a:spcBef>
        <a:spcPct val="0"/>
      </a:spcBef>
      <a:spcAft>
        <a:spcPct val="0"/>
      </a:spcAft>
      <a:defRPr kern="1200">
        <a:solidFill>
          <a:schemeClr val="tx1"/>
        </a:solidFill>
        <a:latin typeface="Bradley Hand ITC" pitchFamily="66" charset="0"/>
        <a:ea typeface="+mn-ea"/>
        <a:cs typeface="+mn-cs"/>
      </a:defRPr>
    </a:lvl3pPr>
    <a:lvl4pPr marL="1371600" algn="l" rtl="0" fontAlgn="base">
      <a:spcBef>
        <a:spcPct val="0"/>
      </a:spcBef>
      <a:spcAft>
        <a:spcPct val="0"/>
      </a:spcAft>
      <a:defRPr kern="1200">
        <a:solidFill>
          <a:schemeClr val="tx1"/>
        </a:solidFill>
        <a:latin typeface="Bradley Hand ITC" pitchFamily="66" charset="0"/>
        <a:ea typeface="+mn-ea"/>
        <a:cs typeface="+mn-cs"/>
      </a:defRPr>
    </a:lvl4pPr>
    <a:lvl5pPr marL="1828800" algn="l" rtl="0" fontAlgn="base">
      <a:spcBef>
        <a:spcPct val="0"/>
      </a:spcBef>
      <a:spcAft>
        <a:spcPct val="0"/>
      </a:spcAft>
      <a:defRPr kern="1200">
        <a:solidFill>
          <a:schemeClr val="tx1"/>
        </a:solidFill>
        <a:latin typeface="Bradley Hand ITC" pitchFamily="66" charset="0"/>
        <a:ea typeface="+mn-ea"/>
        <a:cs typeface="+mn-cs"/>
      </a:defRPr>
    </a:lvl5pPr>
    <a:lvl6pPr marL="2286000" algn="l" defTabSz="914400" rtl="0" eaLnBrk="1" latinLnBrk="0" hangingPunct="1">
      <a:defRPr kern="1200">
        <a:solidFill>
          <a:schemeClr val="tx1"/>
        </a:solidFill>
        <a:latin typeface="Bradley Hand ITC" pitchFamily="66" charset="0"/>
        <a:ea typeface="+mn-ea"/>
        <a:cs typeface="+mn-cs"/>
      </a:defRPr>
    </a:lvl6pPr>
    <a:lvl7pPr marL="2743200" algn="l" defTabSz="914400" rtl="0" eaLnBrk="1" latinLnBrk="0" hangingPunct="1">
      <a:defRPr kern="1200">
        <a:solidFill>
          <a:schemeClr val="tx1"/>
        </a:solidFill>
        <a:latin typeface="Bradley Hand ITC" pitchFamily="66" charset="0"/>
        <a:ea typeface="+mn-ea"/>
        <a:cs typeface="+mn-cs"/>
      </a:defRPr>
    </a:lvl7pPr>
    <a:lvl8pPr marL="3200400" algn="l" defTabSz="914400" rtl="0" eaLnBrk="1" latinLnBrk="0" hangingPunct="1">
      <a:defRPr kern="1200">
        <a:solidFill>
          <a:schemeClr val="tx1"/>
        </a:solidFill>
        <a:latin typeface="Bradley Hand ITC" pitchFamily="66" charset="0"/>
        <a:ea typeface="+mn-ea"/>
        <a:cs typeface="+mn-cs"/>
      </a:defRPr>
    </a:lvl8pPr>
    <a:lvl9pPr marL="3657600" algn="l" defTabSz="914400" rtl="0" eaLnBrk="1" latinLnBrk="0" hangingPunct="1">
      <a:defRPr kern="1200">
        <a:solidFill>
          <a:schemeClr val="tx1"/>
        </a:solidFill>
        <a:latin typeface="Bradley Hand ITC"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 Christian Larsen" initials="PCL" lastIdx="1" clrIdx="0">
    <p:extLst>
      <p:ext uri="{19B8F6BF-5375-455C-9EA6-DF929625EA0E}">
        <p15:presenceInfo xmlns:p15="http://schemas.microsoft.com/office/powerpoint/2012/main" userId="S-1-5-21-2527308107-499451487-2858038551-2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13B5EA"/>
    <a:srgbClr val="DAD7CB"/>
    <a:srgbClr val="003C69"/>
    <a:srgbClr val="7581BF"/>
    <a:srgbClr val="002846"/>
    <a:srgbClr val="C6D9E0"/>
    <a:srgbClr val="3DB7E4"/>
    <a:srgbClr val="10D8E0"/>
    <a:srgbClr val="EDE7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808C9-BB4A-44AC-B21B-546C034E2B65}" v="2" dt="2023-09-05T10:23:28.960"/>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5" autoAdjust="0"/>
    <p:restoredTop sz="87151" autoAdjust="0"/>
  </p:normalViewPr>
  <p:slideViewPr>
    <p:cSldViewPr snapToGrid="0">
      <p:cViewPr varScale="1">
        <p:scale>
          <a:sx n="63" d="100"/>
          <a:sy n="63" d="100"/>
        </p:scale>
        <p:origin x="1120" y="56"/>
      </p:cViewPr>
      <p:guideLst>
        <p:guide orient="horz" pos="2160"/>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13.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3.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font" Target="fonts/font11.fntdata"/><Relationship Id="rId67" Type="http://schemas.openxmlformats.org/officeDocument/2006/relationships/tags" Target="tags/tag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ge Gotteberg Eide" userId="e525c1d7-159b-4dec-bb54-55236b825aed" providerId="ADAL" clId="{E70808C9-BB4A-44AC-B21B-546C034E2B65}"/>
    <pc:docChg chg="custSel delSld modSld">
      <pc:chgData name="Hege Gotteberg Eide" userId="e525c1d7-159b-4dec-bb54-55236b825aed" providerId="ADAL" clId="{E70808C9-BB4A-44AC-B21B-546C034E2B65}" dt="2023-09-05T11:12:44.182" v="35" actId="47"/>
      <pc:docMkLst>
        <pc:docMk/>
      </pc:docMkLst>
      <pc:sldChg chg="del">
        <pc:chgData name="Hege Gotteberg Eide" userId="e525c1d7-159b-4dec-bb54-55236b825aed" providerId="ADAL" clId="{E70808C9-BB4A-44AC-B21B-546C034E2B65}" dt="2023-09-05T07:21:00.399" v="12" actId="47"/>
        <pc:sldMkLst>
          <pc:docMk/>
          <pc:sldMk cId="1202261280" sldId="415"/>
        </pc:sldMkLst>
      </pc:sldChg>
      <pc:sldChg chg="modNotesTx">
        <pc:chgData name="Hege Gotteberg Eide" userId="e525c1d7-159b-4dec-bb54-55236b825aed" providerId="ADAL" clId="{E70808C9-BB4A-44AC-B21B-546C034E2B65}" dt="2023-09-05T07:30:25.048" v="34" actId="5793"/>
        <pc:sldMkLst>
          <pc:docMk/>
          <pc:sldMk cId="3147522290" sldId="563"/>
        </pc:sldMkLst>
      </pc:sldChg>
      <pc:sldChg chg="del">
        <pc:chgData name="Hege Gotteberg Eide" userId="e525c1d7-159b-4dec-bb54-55236b825aed" providerId="ADAL" clId="{E70808C9-BB4A-44AC-B21B-546C034E2B65}" dt="2023-09-05T11:12:44.182" v="35" actId="47"/>
        <pc:sldMkLst>
          <pc:docMk/>
          <pc:sldMk cId="714906000" sldId="574"/>
        </pc:sldMkLst>
      </pc:sldChg>
      <pc:sldChg chg="del">
        <pc:chgData name="Hege Gotteberg Eide" userId="e525c1d7-159b-4dec-bb54-55236b825aed" providerId="ADAL" clId="{E70808C9-BB4A-44AC-B21B-546C034E2B65}" dt="2023-09-05T07:29:14.374" v="13" actId="47"/>
        <pc:sldMkLst>
          <pc:docMk/>
          <pc:sldMk cId="482157669" sldId="57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D2F860-3BD5-4E36-846D-E48E67CBB5EB}"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nb-NO"/>
        </a:p>
      </dgm:t>
    </dgm:pt>
    <dgm:pt modelId="{591643C1-5DBF-4F5C-A7B3-D246C1D02EDF}">
      <dgm:prSet phldrT="[Teks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Adm.dir</a:t>
          </a:r>
        </a:p>
      </dgm:t>
    </dgm:pt>
    <dgm:pt modelId="{4C5EDDC2-54E0-4981-9E9D-A41D83C5E235}" type="parTrans" cxnId="{CC6A3F9A-F655-4BF8-8AB1-1FFC5964635C}">
      <dgm:prSet/>
      <dgm:spPr/>
      <dgm:t>
        <a:bodyPr/>
        <a:lstStyle/>
        <a:p>
          <a:endParaRPr lang="nb-NO"/>
        </a:p>
      </dgm:t>
    </dgm:pt>
    <dgm:pt modelId="{4AB4637E-DF40-4B49-80F4-3F9E9D343D56}" type="sibTrans" cxnId="{CC6A3F9A-F655-4BF8-8AB1-1FFC5964635C}">
      <dgm:prSet/>
      <dgm:spPr/>
      <dgm:t>
        <a:bodyPr/>
        <a:lstStyle/>
        <a:p>
          <a:endParaRPr lang="nb-NO"/>
        </a:p>
      </dgm:t>
    </dgm:pt>
    <dgm:pt modelId="{1804521F-CAAB-4FC2-8266-6C87D8240A78}" type="asst">
      <dgm:prSet phldrT="[Teks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Vise adm.</a:t>
          </a:r>
        </a:p>
      </dgm:t>
    </dgm:pt>
    <dgm:pt modelId="{6675B709-DAE3-4D85-8D8C-B83C7C2C5111}" type="parTrans" cxnId="{ADD653ED-1434-4485-B3C2-1225E91F28CB}">
      <dgm:prSet/>
      <dgm:spPr/>
      <dgm:t>
        <a:bodyPr/>
        <a:lstStyle/>
        <a:p>
          <a:endParaRPr lang="nb-NO"/>
        </a:p>
      </dgm:t>
    </dgm:pt>
    <dgm:pt modelId="{D3CA2C4E-41CC-406B-BB33-4D872190DAD0}" type="sibTrans" cxnId="{ADD653ED-1434-4485-B3C2-1225E91F28CB}">
      <dgm:prSet/>
      <dgm:spPr/>
      <dgm:t>
        <a:bodyPr/>
        <a:lstStyle/>
        <a:p>
          <a:endParaRPr lang="nb-NO"/>
        </a:p>
      </dgm:t>
    </dgm:pt>
    <dgm:pt modelId="{0150C65D-4FC8-4D02-BE35-E9AFE86B35B9}">
      <dgm:prSet phldrT="[Teks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Arbeidsliv</a:t>
          </a:r>
        </a:p>
      </dgm:t>
    </dgm:pt>
    <dgm:pt modelId="{B5D651DA-06F9-4FEA-94DF-F0097A8740A1}" type="parTrans" cxnId="{F10A871B-399D-4F1D-94E0-51F8D8258685}">
      <dgm:prSet/>
      <dgm:spPr/>
      <dgm:t>
        <a:bodyPr/>
        <a:lstStyle/>
        <a:p>
          <a:endParaRPr lang="nb-NO"/>
        </a:p>
      </dgm:t>
    </dgm:pt>
    <dgm:pt modelId="{9D5CF709-8741-4A03-9ECF-3C395207DC3B}" type="sibTrans" cxnId="{F10A871B-399D-4F1D-94E0-51F8D8258685}">
      <dgm:prSet/>
      <dgm:spPr/>
      <dgm:t>
        <a:bodyPr/>
        <a:lstStyle/>
        <a:p>
          <a:endParaRPr lang="nb-NO"/>
        </a:p>
      </dgm:t>
    </dgm:pt>
    <dgm:pt modelId="{AA39D2A7-0F7B-46D8-A774-C0BDA75BF51C}">
      <dgm:prSet phldrT="[Teks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Organisasjon</a:t>
          </a:r>
        </a:p>
      </dgm:t>
    </dgm:pt>
    <dgm:pt modelId="{DF084920-6D55-4C43-BD85-A0A6E14154ED}" type="parTrans" cxnId="{48D21B90-BB4D-42D7-A401-B96762733D44}">
      <dgm:prSet/>
      <dgm:spPr/>
      <dgm:t>
        <a:bodyPr/>
        <a:lstStyle/>
        <a:p>
          <a:endParaRPr lang="nb-NO"/>
        </a:p>
      </dgm:t>
    </dgm:pt>
    <dgm:pt modelId="{2CC17A95-98F2-4EB4-868F-DAE70D4B6697}" type="sibTrans" cxnId="{48D21B90-BB4D-42D7-A401-B96762733D44}">
      <dgm:prSet/>
      <dgm:spPr/>
      <dgm:t>
        <a:bodyPr/>
        <a:lstStyle/>
        <a:p>
          <a:endParaRPr lang="nb-NO"/>
        </a:p>
      </dgm:t>
    </dgm:pt>
    <dgm:pt modelId="{568619C9-2F53-40AA-8BA7-C9BAB73AA6BB}">
      <dgm:prSet phldrT="[Teks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Økonomi, </a:t>
          </a:r>
        </a:p>
        <a:p>
          <a:r>
            <a:rPr lang="nb-NO">
              <a:latin typeface="Franklin Gothic Demi" panose="020B0703020102020204" pitchFamily="34" charset="0"/>
            </a:rPr>
            <a:t>drift og HR</a:t>
          </a:r>
        </a:p>
      </dgm:t>
    </dgm:pt>
    <dgm:pt modelId="{91C696D5-F1B9-4DB5-BE14-71C215C21991}" type="parTrans" cxnId="{A14C005D-B44A-47AE-B240-2DF00CCA2B6C}">
      <dgm:prSet/>
      <dgm:spPr/>
      <dgm:t>
        <a:bodyPr/>
        <a:lstStyle/>
        <a:p>
          <a:endParaRPr lang="nb-NO"/>
        </a:p>
      </dgm:t>
    </dgm:pt>
    <dgm:pt modelId="{F0AC6842-E6D9-4B51-8AA4-2AFA058D0A26}" type="sibTrans" cxnId="{A14C005D-B44A-47AE-B240-2DF00CCA2B6C}">
      <dgm:prSet/>
      <dgm:spPr/>
      <dgm:t>
        <a:bodyPr/>
        <a:lstStyle/>
        <a:p>
          <a:endParaRPr lang="nb-NO"/>
        </a:p>
      </dgm:t>
    </dgm:pt>
    <dgm:pt modelId="{A48AB198-E4B2-42C6-9BE8-C5C1EA69A599}">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Regionene</a:t>
          </a:r>
        </a:p>
      </dgm:t>
    </dgm:pt>
    <dgm:pt modelId="{F88C69FB-6864-4836-9EDC-B235D0DC59EE}" type="parTrans" cxnId="{03C03284-2ACC-404F-93B1-B1402C3A786E}">
      <dgm:prSet/>
      <dgm:spPr/>
      <dgm:t>
        <a:bodyPr/>
        <a:lstStyle/>
        <a:p>
          <a:endParaRPr lang="nb-NO"/>
        </a:p>
      </dgm:t>
    </dgm:pt>
    <dgm:pt modelId="{E07E4287-7E95-47BE-8809-C339CE29028A}" type="sibTrans" cxnId="{03C03284-2ACC-404F-93B1-B1402C3A786E}">
      <dgm:prSet/>
      <dgm:spPr/>
      <dgm:t>
        <a:bodyPr/>
        <a:lstStyle/>
        <a:p>
          <a:endParaRPr lang="nb-NO"/>
        </a:p>
      </dgm:t>
    </dgm:pt>
    <dgm:pt modelId="{4B358461-BD17-4849-98B1-E437BC60D993}">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Region Innlandet</a:t>
          </a:r>
        </a:p>
      </dgm:t>
    </dgm:pt>
    <dgm:pt modelId="{44497B4B-A9A8-40B0-9EDB-B34E2EB55314}" type="parTrans" cxnId="{933CFC5D-F325-40C7-B429-506E92667EC8}">
      <dgm:prSet/>
      <dgm:spPr/>
      <dgm:t>
        <a:bodyPr/>
        <a:lstStyle/>
        <a:p>
          <a:endParaRPr lang="nb-NO"/>
        </a:p>
      </dgm:t>
    </dgm:pt>
    <dgm:pt modelId="{086CD930-3FB9-4135-939A-BD4AE46DDC69}" type="sibTrans" cxnId="{933CFC5D-F325-40C7-B429-506E92667EC8}">
      <dgm:prSet/>
      <dgm:spPr/>
      <dgm:t>
        <a:bodyPr/>
        <a:lstStyle/>
        <a:p>
          <a:endParaRPr lang="nb-NO"/>
        </a:p>
      </dgm:t>
    </dgm:pt>
    <dgm:pt modelId="{149CFC69-66AE-4F53-841F-244927562E09}">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Region Vest</a:t>
          </a:r>
        </a:p>
      </dgm:t>
    </dgm:pt>
    <dgm:pt modelId="{3F4C2590-CA4D-4C90-A711-2F992E048F20}" type="parTrans" cxnId="{A082F444-CBBA-4D58-A5D7-0FE28B91A657}">
      <dgm:prSet/>
      <dgm:spPr/>
      <dgm:t>
        <a:bodyPr/>
        <a:lstStyle/>
        <a:p>
          <a:endParaRPr lang="nb-NO"/>
        </a:p>
      </dgm:t>
    </dgm:pt>
    <dgm:pt modelId="{5F6694FD-35CE-4FD9-8B49-A41324E08876}" type="sibTrans" cxnId="{A082F444-CBBA-4D58-A5D7-0FE28B91A657}">
      <dgm:prSet/>
      <dgm:spPr/>
      <dgm:t>
        <a:bodyPr/>
        <a:lstStyle/>
        <a:p>
          <a:endParaRPr lang="nb-NO"/>
        </a:p>
      </dgm:t>
    </dgm:pt>
    <dgm:pt modelId="{D4DBBE34-28DD-4E10-B884-5EB39D029DD4}">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Region Nord</a:t>
          </a:r>
        </a:p>
      </dgm:t>
    </dgm:pt>
    <dgm:pt modelId="{6248F741-BBD1-4A74-92EF-DC2C855A7359}" type="parTrans" cxnId="{602203FB-0F7D-49FB-AD8B-AD674B1C1A42}">
      <dgm:prSet/>
      <dgm:spPr/>
      <dgm:t>
        <a:bodyPr/>
        <a:lstStyle/>
        <a:p>
          <a:endParaRPr lang="nb-NO"/>
        </a:p>
      </dgm:t>
    </dgm:pt>
    <dgm:pt modelId="{CA0BDBFE-F0FE-4E46-A7DC-EBEBC2B2BEE5}" type="sibTrans" cxnId="{602203FB-0F7D-49FB-AD8B-AD674B1C1A42}">
      <dgm:prSet/>
      <dgm:spPr/>
      <dgm:t>
        <a:bodyPr/>
        <a:lstStyle/>
        <a:p>
          <a:endParaRPr lang="nb-NO"/>
        </a:p>
      </dgm:t>
    </dgm:pt>
    <dgm:pt modelId="{62DA6D67-9377-4696-B86C-DFAC78C2DA3B}">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Juridisk og </a:t>
          </a:r>
        </a:p>
        <a:p>
          <a:r>
            <a:rPr lang="nb-NO">
              <a:latin typeface="Franklin Gothic Demi" panose="020B0703020102020204" pitchFamily="34" charset="0"/>
            </a:rPr>
            <a:t>Delta Direkte</a:t>
          </a:r>
        </a:p>
      </dgm:t>
    </dgm:pt>
    <dgm:pt modelId="{95230348-55BD-475D-9567-919D1CBDA515}" type="parTrans" cxnId="{3E2FE9C8-E21E-4287-B316-54ED9AC0615B}">
      <dgm:prSet/>
      <dgm:spPr/>
      <dgm:t>
        <a:bodyPr/>
        <a:lstStyle/>
        <a:p>
          <a:endParaRPr lang="nb-NO"/>
        </a:p>
      </dgm:t>
    </dgm:pt>
    <dgm:pt modelId="{5445704C-413D-4E7F-9854-0697E182AE49}" type="sibTrans" cxnId="{3E2FE9C8-E21E-4287-B316-54ED9AC0615B}">
      <dgm:prSet/>
      <dgm:spPr/>
      <dgm:t>
        <a:bodyPr/>
        <a:lstStyle/>
        <a:p>
          <a:endParaRPr lang="nb-NO"/>
        </a:p>
      </dgm:t>
    </dgm:pt>
    <dgm:pt modelId="{AC7837B3-4299-48DC-971E-8A7BA10FFF93}">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Kommunikasjon og marked</a:t>
          </a:r>
        </a:p>
      </dgm:t>
    </dgm:pt>
    <dgm:pt modelId="{83D9A520-B544-44A7-95F7-6C78B2EE30E2}" type="parTrans" cxnId="{F4204590-535B-492D-B5FA-46AACD6979CF}">
      <dgm:prSet/>
      <dgm:spPr/>
      <dgm:t>
        <a:bodyPr/>
        <a:lstStyle/>
        <a:p>
          <a:endParaRPr lang="nb-NO"/>
        </a:p>
      </dgm:t>
    </dgm:pt>
    <dgm:pt modelId="{923CBF84-9B39-4C09-8856-A5A16DEC7902}" type="sibTrans" cxnId="{F4204590-535B-492D-B5FA-46AACD6979CF}">
      <dgm:prSet/>
      <dgm:spPr/>
      <dgm:t>
        <a:bodyPr/>
        <a:lstStyle/>
        <a:p>
          <a:endParaRPr lang="nb-NO"/>
        </a:p>
      </dgm:t>
    </dgm:pt>
    <dgm:pt modelId="{E047A2FE-AD24-47B8-BF0E-AB0E90B0304D}" type="asst">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Stab</a:t>
          </a:r>
        </a:p>
      </dgm:t>
    </dgm:pt>
    <dgm:pt modelId="{7E40A646-6701-4D24-9623-338FF4375A5C}" type="parTrans" cxnId="{12DFDD73-BBC0-43D9-AA5A-D062B85E1929}">
      <dgm:prSet/>
      <dgm:spPr/>
      <dgm:t>
        <a:bodyPr/>
        <a:lstStyle/>
        <a:p>
          <a:endParaRPr lang="nb-NO"/>
        </a:p>
      </dgm:t>
    </dgm:pt>
    <dgm:pt modelId="{0F2A83D4-DB22-4ABD-8D34-2F1AA0422FEA}" type="sibTrans" cxnId="{12DFDD73-BBC0-43D9-AA5A-D062B85E1929}">
      <dgm:prSet/>
      <dgm:spPr/>
      <dgm:t>
        <a:bodyPr/>
        <a:lstStyle/>
        <a:p>
          <a:endParaRPr lang="nb-NO"/>
        </a:p>
      </dgm:t>
    </dgm:pt>
    <dgm:pt modelId="{7DCFF189-6C44-48FD-BF20-76A746F42409}">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Region Midt</a:t>
          </a:r>
        </a:p>
      </dgm:t>
    </dgm:pt>
    <dgm:pt modelId="{A2E0CF7B-2AE7-4DFA-9DE8-F5094B107321}" type="parTrans" cxnId="{E5C75677-84DD-41B6-BEC2-3B49BA130431}">
      <dgm:prSet/>
      <dgm:spPr/>
      <dgm:t>
        <a:bodyPr/>
        <a:lstStyle/>
        <a:p>
          <a:endParaRPr lang="nb-NO"/>
        </a:p>
      </dgm:t>
    </dgm:pt>
    <dgm:pt modelId="{F2054EAD-E076-42FE-B241-B675AC27DFD9}" type="sibTrans" cxnId="{E5C75677-84DD-41B6-BEC2-3B49BA130431}">
      <dgm:prSet/>
      <dgm:spPr/>
      <dgm:t>
        <a:bodyPr/>
        <a:lstStyle/>
        <a:p>
          <a:endParaRPr lang="nb-NO"/>
        </a:p>
      </dgm:t>
    </dgm:pt>
    <dgm:pt modelId="{08863E8A-BA5D-4348-98FF-A439CBED3954}" type="asst">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Region Sør-Øst</a:t>
          </a:r>
        </a:p>
      </dgm:t>
    </dgm:pt>
    <dgm:pt modelId="{BAC2F67F-F968-4EA2-8CD1-D99093D2D266}" type="parTrans" cxnId="{0AF234DE-F616-4AC2-BE81-2C969F6804AA}">
      <dgm:prSet/>
      <dgm:spPr/>
      <dgm:t>
        <a:bodyPr/>
        <a:lstStyle/>
        <a:p>
          <a:endParaRPr lang="nb-NO"/>
        </a:p>
      </dgm:t>
    </dgm:pt>
    <dgm:pt modelId="{5AD4BE60-DFF7-4F48-A637-91CF6B7851FA}" type="sibTrans" cxnId="{0AF234DE-F616-4AC2-BE81-2C969F6804AA}">
      <dgm:prSet/>
      <dgm:spPr/>
      <dgm:t>
        <a:bodyPr/>
        <a:lstStyle/>
        <a:p>
          <a:endParaRPr lang="nb-NO"/>
        </a:p>
      </dgm:t>
    </dgm:pt>
    <dgm:pt modelId="{FD1D8593-F3BB-4EED-A9B8-F415BBE7DDD3}">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nb-NO">
              <a:latin typeface="Franklin Gothic Demi" panose="020B0703020102020204" pitchFamily="34" charset="0"/>
            </a:rPr>
            <a:t>Region Sør-Vest</a:t>
          </a:r>
        </a:p>
      </dgm:t>
    </dgm:pt>
    <dgm:pt modelId="{F20434B9-1F8B-4CE4-8E31-DA60824EB2EA}" type="parTrans" cxnId="{A681E62E-472C-4C9C-B351-8406E817C950}">
      <dgm:prSet/>
      <dgm:spPr/>
      <dgm:t>
        <a:bodyPr/>
        <a:lstStyle/>
        <a:p>
          <a:endParaRPr lang="nb-NO"/>
        </a:p>
      </dgm:t>
    </dgm:pt>
    <dgm:pt modelId="{CB6C991C-15C6-43B1-9FCC-A6C2166C7FCC}" type="sibTrans" cxnId="{A681E62E-472C-4C9C-B351-8406E817C950}">
      <dgm:prSet/>
      <dgm:spPr/>
      <dgm:t>
        <a:bodyPr/>
        <a:lstStyle/>
        <a:p>
          <a:endParaRPr lang="nb-NO"/>
        </a:p>
      </dgm:t>
    </dgm:pt>
    <dgm:pt modelId="{969A5BE7-05A8-4EB5-8F60-3D03B2B2D92B}" type="pres">
      <dgm:prSet presAssocID="{1CD2F860-3BD5-4E36-846D-E48E67CBB5EB}" presName="hierChild1" presStyleCnt="0">
        <dgm:presLayoutVars>
          <dgm:orgChart val="1"/>
          <dgm:chPref val="1"/>
          <dgm:dir/>
          <dgm:animOne val="branch"/>
          <dgm:animLvl val="lvl"/>
          <dgm:resizeHandles/>
        </dgm:presLayoutVars>
      </dgm:prSet>
      <dgm:spPr/>
    </dgm:pt>
    <dgm:pt modelId="{CF4F5B96-CAFF-4C9E-A6C1-906430F6FA56}" type="pres">
      <dgm:prSet presAssocID="{591643C1-5DBF-4F5C-A7B3-D246C1D02EDF}" presName="hierRoot1" presStyleCnt="0">
        <dgm:presLayoutVars>
          <dgm:hierBranch val="init"/>
        </dgm:presLayoutVars>
      </dgm:prSet>
      <dgm:spPr/>
    </dgm:pt>
    <dgm:pt modelId="{18B02E7E-7BDC-4D8A-913A-62B45872AE4B}" type="pres">
      <dgm:prSet presAssocID="{591643C1-5DBF-4F5C-A7B3-D246C1D02EDF}" presName="rootComposite1" presStyleCnt="0"/>
      <dgm:spPr/>
    </dgm:pt>
    <dgm:pt modelId="{911F30CF-25F1-4E13-ACA1-B282C2F227BC}" type="pres">
      <dgm:prSet presAssocID="{591643C1-5DBF-4F5C-A7B3-D246C1D02EDF}" presName="rootText1" presStyleLbl="node0" presStyleIdx="0" presStyleCnt="1" custScaleX="163788" custScaleY="124287" custLinFactNeighborX="-939" custLinFactNeighborY="-5631">
        <dgm:presLayoutVars>
          <dgm:chPref val="3"/>
        </dgm:presLayoutVars>
      </dgm:prSet>
      <dgm:spPr/>
    </dgm:pt>
    <dgm:pt modelId="{D31AB13E-EEDB-4B9A-8075-0C82B81AE5B1}" type="pres">
      <dgm:prSet presAssocID="{591643C1-5DBF-4F5C-A7B3-D246C1D02EDF}" presName="rootConnector1" presStyleLbl="node1" presStyleIdx="0" presStyleCnt="0"/>
      <dgm:spPr/>
    </dgm:pt>
    <dgm:pt modelId="{7544A940-6117-4A03-A6F3-147B08F7C5D2}" type="pres">
      <dgm:prSet presAssocID="{591643C1-5DBF-4F5C-A7B3-D246C1D02EDF}" presName="hierChild2" presStyleCnt="0"/>
      <dgm:spPr/>
    </dgm:pt>
    <dgm:pt modelId="{7CDCAA93-F845-46A9-A3FF-8499FE5231F3}" type="pres">
      <dgm:prSet presAssocID="{83D9A520-B544-44A7-95F7-6C78B2EE30E2}" presName="Name37" presStyleLbl="parChTrans1D2" presStyleIdx="0" presStyleCnt="8"/>
      <dgm:spPr/>
    </dgm:pt>
    <dgm:pt modelId="{BCE02A21-889C-401D-A064-9BFB89752E2B}" type="pres">
      <dgm:prSet presAssocID="{AC7837B3-4299-48DC-971E-8A7BA10FFF93}" presName="hierRoot2" presStyleCnt="0">
        <dgm:presLayoutVars>
          <dgm:hierBranch val="init"/>
        </dgm:presLayoutVars>
      </dgm:prSet>
      <dgm:spPr/>
    </dgm:pt>
    <dgm:pt modelId="{F173F4BF-4609-4B54-A802-AACC42AC6259}" type="pres">
      <dgm:prSet presAssocID="{AC7837B3-4299-48DC-971E-8A7BA10FFF93}" presName="rootComposite" presStyleCnt="0"/>
      <dgm:spPr/>
    </dgm:pt>
    <dgm:pt modelId="{91F599F6-8511-4372-BDB6-E5B7B5DF7CFF}" type="pres">
      <dgm:prSet presAssocID="{AC7837B3-4299-48DC-971E-8A7BA10FFF93}" presName="rootText" presStyleLbl="node2" presStyleIdx="0" presStyleCnt="6" custScaleY="158928">
        <dgm:presLayoutVars>
          <dgm:chPref val="3"/>
        </dgm:presLayoutVars>
      </dgm:prSet>
      <dgm:spPr/>
    </dgm:pt>
    <dgm:pt modelId="{5803FDFD-BB4B-43B9-977F-0B3E9DD91DA5}" type="pres">
      <dgm:prSet presAssocID="{AC7837B3-4299-48DC-971E-8A7BA10FFF93}" presName="rootConnector" presStyleLbl="node2" presStyleIdx="0" presStyleCnt="6"/>
      <dgm:spPr/>
    </dgm:pt>
    <dgm:pt modelId="{71BB0A00-5F5C-412D-8D7B-5E8E2CE0FDFD}" type="pres">
      <dgm:prSet presAssocID="{AC7837B3-4299-48DC-971E-8A7BA10FFF93}" presName="hierChild4" presStyleCnt="0"/>
      <dgm:spPr/>
    </dgm:pt>
    <dgm:pt modelId="{C2727891-C557-4403-BA6C-58734F5300DD}" type="pres">
      <dgm:prSet presAssocID="{AC7837B3-4299-48DC-971E-8A7BA10FFF93}" presName="hierChild5" presStyleCnt="0"/>
      <dgm:spPr/>
    </dgm:pt>
    <dgm:pt modelId="{4E374CC7-4811-4176-9FC6-7E4330480D1D}" type="pres">
      <dgm:prSet presAssocID="{95230348-55BD-475D-9567-919D1CBDA515}" presName="Name37" presStyleLbl="parChTrans1D2" presStyleIdx="1" presStyleCnt="8"/>
      <dgm:spPr/>
    </dgm:pt>
    <dgm:pt modelId="{11A26330-3860-473A-BEB7-125B0F9875D8}" type="pres">
      <dgm:prSet presAssocID="{62DA6D67-9377-4696-B86C-DFAC78C2DA3B}" presName="hierRoot2" presStyleCnt="0">
        <dgm:presLayoutVars>
          <dgm:hierBranch val="init"/>
        </dgm:presLayoutVars>
      </dgm:prSet>
      <dgm:spPr/>
    </dgm:pt>
    <dgm:pt modelId="{BD5266B0-A277-4141-9EA9-BF23CF0E31DF}" type="pres">
      <dgm:prSet presAssocID="{62DA6D67-9377-4696-B86C-DFAC78C2DA3B}" presName="rootComposite" presStyleCnt="0"/>
      <dgm:spPr/>
    </dgm:pt>
    <dgm:pt modelId="{2801C158-4695-46C7-913A-9045FF987084}" type="pres">
      <dgm:prSet presAssocID="{62DA6D67-9377-4696-B86C-DFAC78C2DA3B}" presName="rootText" presStyleLbl="node2" presStyleIdx="1" presStyleCnt="6" custScaleY="160820">
        <dgm:presLayoutVars>
          <dgm:chPref val="3"/>
        </dgm:presLayoutVars>
      </dgm:prSet>
      <dgm:spPr/>
    </dgm:pt>
    <dgm:pt modelId="{1739CA0E-9144-4CFC-B900-0FAEDFB92C0A}" type="pres">
      <dgm:prSet presAssocID="{62DA6D67-9377-4696-B86C-DFAC78C2DA3B}" presName="rootConnector" presStyleLbl="node2" presStyleIdx="1" presStyleCnt="6"/>
      <dgm:spPr/>
    </dgm:pt>
    <dgm:pt modelId="{EF9675FE-E427-4E39-9A00-ED524D11E28E}" type="pres">
      <dgm:prSet presAssocID="{62DA6D67-9377-4696-B86C-DFAC78C2DA3B}" presName="hierChild4" presStyleCnt="0"/>
      <dgm:spPr/>
    </dgm:pt>
    <dgm:pt modelId="{E26C2D71-AD40-40FB-A932-9B478D11C581}" type="pres">
      <dgm:prSet presAssocID="{62DA6D67-9377-4696-B86C-DFAC78C2DA3B}" presName="hierChild5" presStyleCnt="0"/>
      <dgm:spPr/>
    </dgm:pt>
    <dgm:pt modelId="{48D748E6-9840-4B72-B616-ACB76AE4206B}" type="pres">
      <dgm:prSet presAssocID="{F88C69FB-6864-4836-9EDC-B235D0DC59EE}" presName="Name37" presStyleLbl="parChTrans1D2" presStyleIdx="2" presStyleCnt="8"/>
      <dgm:spPr/>
    </dgm:pt>
    <dgm:pt modelId="{66596541-5390-4476-A343-6F59E4AAA7ED}" type="pres">
      <dgm:prSet presAssocID="{A48AB198-E4B2-42C6-9BE8-C5C1EA69A599}" presName="hierRoot2" presStyleCnt="0">
        <dgm:presLayoutVars>
          <dgm:hierBranch val="init"/>
        </dgm:presLayoutVars>
      </dgm:prSet>
      <dgm:spPr/>
    </dgm:pt>
    <dgm:pt modelId="{EFEF7BA0-D4EA-4CF3-9E10-738AFC8CF8EE}" type="pres">
      <dgm:prSet presAssocID="{A48AB198-E4B2-42C6-9BE8-C5C1EA69A599}" presName="rootComposite" presStyleCnt="0"/>
      <dgm:spPr/>
    </dgm:pt>
    <dgm:pt modelId="{683A8701-8935-4859-B978-14E5FE364D3E}" type="pres">
      <dgm:prSet presAssocID="{A48AB198-E4B2-42C6-9BE8-C5C1EA69A599}" presName="rootText" presStyleLbl="node2" presStyleIdx="2" presStyleCnt="6" custScaleY="166084">
        <dgm:presLayoutVars>
          <dgm:chPref val="3"/>
        </dgm:presLayoutVars>
      </dgm:prSet>
      <dgm:spPr/>
    </dgm:pt>
    <dgm:pt modelId="{C2FFBAE9-ECA2-417A-B68B-A03A67FEA547}" type="pres">
      <dgm:prSet presAssocID="{A48AB198-E4B2-42C6-9BE8-C5C1EA69A599}" presName="rootConnector" presStyleLbl="node2" presStyleIdx="2" presStyleCnt="6"/>
      <dgm:spPr/>
    </dgm:pt>
    <dgm:pt modelId="{4455FA8F-7D45-4FDE-BA88-14D5DB9B0608}" type="pres">
      <dgm:prSet presAssocID="{A48AB198-E4B2-42C6-9BE8-C5C1EA69A599}" presName="hierChild4" presStyleCnt="0"/>
      <dgm:spPr/>
    </dgm:pt>
    <dgm:pt modelId="{2ECBF50B-ACA8-4B64-918D-D43FBB72E851}" type="pres">
      <dgm:prSet presAssocID="{3F4C2590-CA4D-4C90-A711-2F992E048F20}" presName="Name37" presStyleLbl="parChTrans1D3" presStyleIdx="0" presStyleCnt="6"/>
      <dgm:spPr/>
    </dgm:pt>
    <dgm:pt modelId="{29430DFB-3011-4C3F-ADB2-C5E0EB167591}" type="pres">
      <dgm:prSet presAssocID="{149CFC69-66AE-4F53-841F-244927562E09}" presName="hierRoot2" presStyleCnt="0">
        <dgm:presLayoutVars>
          <dgm:hierBranch val="init"/>
        </dgm:presLayoutVars>
      </dgm:prSet>
      <dgm:spPr/>
    </dgm:pt>
    <dgm:pt modelId="{928CA3E6-BCA6-4B79-869E-3C0A858C1B54}" type="pres">
      <dgm:prSet presAssocID="{149CFC69-66AE-4F53-841F-244927562E09}" presName="rootComposite" presStyleCnt="0"/>
      <dgm:spPr/>
    </dgm:pt>
    <dgm:pt modelId="{73FA46AD-C11A-4C5C-9266-FCAFF8D4E1B4}" type="pres">
      <dgm:prSet presAssocID="{149CFC69-66AE-4F53-841F-244927562E09}" presName="rootText" presStyleLbl="node3" presStyleIdx="0" presStyleCnt="5" custLinFactY="-42436" custLinFactNeighborX="-1925" custLinFactNeighborY="-100000">
        <dgm:presLayoutVars>
          <dgm:chPref val="3"/>
        </dgm:presLayoutVars>
      </dgm:prSet>
      <dgm:spPr/>
    </dgm:pt>
    <dgm:pt modelId="{40783AA1-9F0B-428F-BEB9-BD6C39E6EC23}" type="pres">
      <dgm:prSet presAssocID="{149CFC69-66AE-4F53-841F-244927562E09}" presName="rootConnector" presStyleLbl="node3" presStyleIdx="0" presStyleCnt="5"/>
      <dgm:spPr/>
    </dgm:pt>
    <dgm:pt modelId="{4DEA61FB-AC93-47ED-BA9C-7A069228E63A}" type="pres">
      <dgm:prSet presAssocID="{149CFC69-66AE-4F53-841F-244927562E09}" presName="hierChild4" presStyleCnt="0"/>
      <dgm:spPr/>
    </dgm:pt>
    <dgm:pt modelId="{07947CE3-5D6C-426E-B0C6-DD14D5E6BFD3}" type="pres">
      <dgm:prSet presAssocID="{149CFC69-66AE-4F53-841F-244927562E09}" presName="hierChild5" presStyleCnt="0"/>
      <dgm:spPr/>
    </dgm:pt>
    <dgm:pt modelId="{1A95B363-76D9-48B1-A544-5A2C69E7F75E}" type="pres">
      <dgm:prSet presAssocID="{6248F741-BBD1-4A74-92EF-DC2C855A7359}" presName="Name37" presStyleLbl="parChTrans1D3" presStyleIdx="1" presStyleCnt="6"/>
      <dgm:spPr/>
    </dgm:pt>
    <dgm:pt modelId="{59495BB9-990F-43C6-8699-8C9CB63276D4}" type="pres">
      <dgm:prSet presAssocID="{D4DBBE34-28DD-4E10-B884-5EB39D029DD4}" presName="hierRoot2" presStyleCnt="0">
        <dgm:presLayoutVars>
          <dgm:hierBranch val="init"/>
        </dgm:presLayoutVars>
      </dgm:prSet>
      <dgm:spPr/>
    </dgm:pt>
    <dgm:pt modelId="{19852D61-8257-4266-A9EA-161D66569763}" type="pres">
      <dgm:prSet presAssocID="{D4DBBE34-28DD-4E10-B884-5EB39D029DD4}" presName="rootComposite" presStyleCnt="0"/>
      <dgm:spPr/>
    </dgm:pt>
    <dgm:pt modelId="{1E51688E-421E-4C6E-B0A8-130C2FDF0A69}" type="pres">
      <dgm:prSet presAssocID="{D4DBBE34-28DD-4E10-B884-5EB39D029DD4}" presName="rootText" presStyleLbl="node3" presStyleIdx="1" presStyleCnt="5" custLinFactY="-59759" custLinFactNeighborX="-962" custLinFactNeighborY="-100000">
        <dgm:presLayoutVars>
          <dgm:chPref val="3"/>
        </dgm:presLayoutVars>
      </dgm:prSet>
      <dgm:spPr/>
    </dgm:pt>
    <dgm:pt modelId="{27A852E6-B6B0-4DB9-B7A8-4CF416773AE3}" type="pres">
      <dgm:prSet presAssocID="{D4DBBE34-28DD-4E10-B884-5EB39D029DD4}" presName="rootConnector" presStyleLbl="node3" presStyleIdx="1" presStyleCnt="5"/>
      <dgm:spPr/>
    </dgm:pt>
    <dgm:pt modelId="{8B6DE865-5F6D-4043-ACCE-4FC0EB9EAB44}" type="pres">
      <dgm:prSet presAssocID="{D4DBBE34-28DD-4E10-B884-5EB39D029DD4}" presName="hierChild4" presStyleCnt="0"/>
      <dgm:spPr/>
    </dgm:pt>
    <dgm:pt modelId="{BE2A60EC-D222-436B-B7BB-3BE4E0FA58DA}" type="pres">
      <dgm:prSet presAssocID="{D4DBBE34-28DD-4E10-B884-5EB39D029DD4}" presName="hierChild5" presStyleCnt="0"/>
      <dgm:spPr/>
    </dgm:pt>
    <dgm:pt modelId="{D4759626-E5D3-420B-B010-8732DF50FBD6}" type="pres">
      <dgm:prSet presAssocID="{44497B4B-A9A8-40B0-9EDB-B34E2EB55314}" presName="Name37" presStyleLbl="parChTrans1D3" presStyleIdx="2" presStyleCnt="6"/>
      <dgm:spPr/>
    </dgm:pt>
    <dgm:pt modelId="{5E49E93F-B12E-462C-813D-B6A196C2B7CA}" type="pres">
      <dgm:prSet presAssocID="{4B358461-BD17-4849-98B1-E437BC60D993}" presName="hierRoot2" presStyleCnt="0">
        <dgm:presLayoutVars>
          <dgm:hierBranch val="init"/>
        </dgm:presLayoutVars>
      </dgm:prSet>
      <dgm:spPr/>
    </dgm:pt>
    <dgm:pt modelId="{542F0274-D0B2-4E13-AE4D-C3E9E6E6AB94}" type="pres">
      <dgm:prSet presAssocID="{4B358461-BD17-4849-98B1-E437BC60D993}" presName="rootComposite" presStyleCnt="0"/>
      <dgm:spPr/>
    </dgm:pt>
    <dgm:pt modelId="{F11D31CC-03F2-419D-9EDB-085DC450BC12}" type="pres">
      <dgm:prSet presAssocID="{4B358461-BD17-4849-98B1-E437BC60D993}" presName="rootText" presStyleLbl="node3" presStyleIdx="2" presStyleCnt="5" custLinFactX="-28962" custLinFactY="-102196" custLinFactNeighborX="-100000" custLinFactNeighborY="-200000">
        <dgm:presLayoutVars>
          <dgm:chPref val="3"/>
        </dgm:presLayoutVars>
      </dgm:prSet>
      <dgm:spPr/>
    </dgm:pt>
    <dgm:pt modelId="{DA8BEFE3-AE55-40BB-9DB0-91AB2C3A1EB7}" type="pres">
      <dgm:prSet presAssocID="{4B358461-BD17-4849-98B1-E437BC60D993}" presName="rootConnector" presStyleLbl="node3" presStyleIdx="2" presStyleCnt="5"/>
      <dgm:spPr/>
    </dgm:pt>
    <dgm:pt modelId="{BFDF4F10-97F5-4165-ACD2-7DD17AD0A4AF}" type="pres">
      <dgm:prSet presAssocID="{4B358461-BD17-4849-98B1-E437BC60D993}" presName="hierChild4" presStyleCnt="0"/>
      <dgm:spPr/>
    </dgm:pt>
    <dgm:pt modelId="{261CC286-768D-4A24-94A9-CDC98ADEC3B1}" type="pres">
      <dgm:prSet presAssocID="{4B358461-BD17-4849-98B1-E437BC60D993}" presName="hierChild5" presStyleCnt="0"/>
      <dgm:spPr/>
    </dgm:pt>
    <dgm:pt modelId="{73847C8B-759B-47E2-88EB-0AC7CBD9E600}" type="pres">
      <dgm:prSet presAssocID="{A2E0CF7B-2AE7-4DFA-9DE8-F5094B107321}" presName="Name37" presStyleLbl="parChTrans1D3" presStyleIdx="3" presStyleCnt="6"/>
      <dgm:spPr/>
    </dgm:pt>
    <dgm:pt modelId="{4D031AC4-65FF-46CB-980E-C908E13D8509}" type="pres">
      <dgm:prSet presAssocID="{7DCFF189-6C44-48FD-BF20-76A746F42409}" presName="hierRoot2" presStyleCnt="0">
        <dgm:presLayoutVars>
          <dgm:hierBranch val="init"/>
        </dgm:presLayoutVars>
      </dgm:prSet>
      <dgm:spPr/>
    </dgm:pt>
    <dgm:pt modelId="{2C0F2CFE-3C44-4B55-A7A1-DBE48C547ABF}" type="pres">
      <dgm:prSet presAssocID="{7DCFF189-6C44-48FD-BF20-76A746F42409}" presName="rootComposite" presStyleCnt="0"/>
      <dgm:spPr/>
    </dgm:pt>
    <dgm:pt modelId="{60D12223-AC49-4B55-9147-4F7E0280BBF5}" type="pres">
      <dgm:prSet presAssocID="{7DCFF189-6C44-48FD-BF20-76A746F42409}" presName="rootText" presStyleLbl="node3" presStyleIdx="3" presStyleCnt="5" custLinFactY="-113180" custLinFactNeighborX="-963" custLinFactNeighborY="-200000">
        <dgm:presLayoutVars>
          <dgm:chPref val="3"/>
        </dgm:presLayoutVars>
      </dgm:prSet>
      <dgm:spPr/>
    </dgm:pt>
    <dgm:pt modelId="{798F78B5-9179-4503-9ABE-0ECB9DEA1A30}" type="pres">
      <dgm:prSet presAssocID="{7DCFF189-6C44-48FD-BF20-76A746F42409}" presName="rootConnector" presStyleLbl="node3" presStyleIdx="3" presStyleCnt="5"/>
      <dgm:spPr/>
    </dgm:pt>
    <dgm:pt modelId="{70286981-BFF9-4D1B-B35A-426AECCF3BB5}" type="pres">
      <dgm:prSet presAssocID="{7DCFF189-6C44-48FD-BF20-76A746F42409}" presName="hierChild4" presStyleCnt="0"/>
      <dgm:spPr/>
    </dgm:pt>
    <dgm:pt modelId="{91377C81-0CF4-4EBB-A6CF-1CD3E7AE2122}" type="pres">
      <dgm:prSet presAssocID="{7DCFF189-6C44-48FD-BF20-76A746F42409}" presName="hierChild5" presStyleCnt="0"/>
      <dgm:spPr/>
    </dgm:pt>
    <dgm:pt modelId="{B367A68F-A513-4E46-BD9D-6D4E328BD6B3}" type="pres">
      <dgm:prSet presAssocID="{F20434B9-1F8B-4CE4-8E31-DA60824EB2EA}" presName="Name37" presStyleLbl="parChTrans1D3" presStyleIdx="4" presStyleCnt="6"/>
      <dgm:spPr/>
    </dgm:pt>
    <dgm:pt modelId="{72E87F61-46FC-4002-A589-77EDF4A303C9}" type="pres">
      <dgm:prSet presAssocID="{FD1D8593-F3BB-4EED-A9B8-F415BBE7DDD3}" presName="hierRoot2" presStyleCnt="0">
        <dgm:presLayoutVars>
          <dgm:hierBranch val="init"/>
        </dgm:presLayoutVars>
      </dgm:prSet>
      <dgm:spPr/>
    </dgm:pt>
    <dgm:pt modelId="{8D2C2CD5-4ECD-44A2-99D8-227E6B06439D}" type="pres">
      <dgm:prSet presAssocID="{FD1D8593-F3BB-4EED-A9B8-F415BBE7DDD3}" presName="rootComposite" presStyleCnt="0"/>
      <dgm:spPr/>
    </dgm:pt>
    <dgm:pt modelId="{73C90B22-FEB6-4D0C-8E97-9E86B13E199C}" type="pres">
      <dgm:prSet presAssocID="{FD1D8593-F3BB-4EED-A9B8-F415BBE7DDD3}" presName="rootText" presStyleLbl="node3" presStyleIdx="4" presStyleCnt="5" custLinFactX="-29163" custLinFactY="-200000" custLinFactNeighborX="-100000" custLinFactNeighborY="-257461">
        <dgm:presLayoutVars>
          <dgm:chPref val="3"/>
        </dgm:presLayoutVars>
      </dgm:prSet>
      <dgm:spPr/>
    </dgm:pt>
    <dgm:pt modelId="{8564DD38-A7E2-48C0-9ECC-B4CC28E45043}" type="pres">
      <dgm:prSet presAssocID="{FD1D8593-F3BB-4EED-A9B8-F415BBE7DDD3}" presName="rootConnector" presStyleLbl="node3" presStyleIdx="4" presStyleCnt="5"/>
      <dgm:spPr/>
    </dgm:pt>
    <dgm:pt modelId="{2C05FF19-63ED-491C-BB90-7780E108C573}" type="pres">
      <dgm:prSet presAssocID="{FD1D8593-F3BB-4EED-A9B8-F415BBE7DDD3}" presName="hierChild4" presStyleCnt="0"/>
      <dgm:spPr/>
    </dgm:pt>
    <dgm:pt modelId="{8B4B12F6-9A10-42B2-AC20-79349DD7F2CC}" type="pres">
      <dgm:prSet presAssocID="{FD1D8593-F3BB-4EED-A9B8-F415BBE7DDD3}" presName="hierChild5" presStyleCnt="0"/>
      <dgm:spPr/>
    </dgm:pt>
    <dgm:pt modelId="{DEA10086-4707-4054-A08A-4975587382A4}" type="pres">
      <dgm:prSet presAssocID="{A48AB198-E4B2-42C6-9BE8-C5C1EA69A599}" presName="hierChild5" presStyleCnt="0"/>
      <dgm:spPr/>
    </dgm:pt>
    <dgm:pt modelId="{DD865731-2C18-46EE-AC64-CE4BFF5F5C57}" type="pres">
      <dgm:prSet presAssocID="{BAC2F67F-F968-4EA2-8CD1-D99093D2D266}" presName="Name111" presStyleLbl="parChTrans1D3" presStyleIdx="5" presStyleCnt="6"/>
      <dgm:spPr/>
    </dgm:pt>
    <dgm:pt modelId="{E251B294-CD62-4F5B-AF08-596E46499EBA}" type="pres">
      <dgm:prSet presAssocID="{08863E8A-BA5D-4348-98FF-A439CBED3954}" presName="hierRoot3" presStyleCnt="0">
        <dgm:presLayoutVars>
          <dgm:hierBranch val="init"/>
        </dgm:presLayoutVars>
      </dgm:prSet>
      <dgm:spPr/>
    </dgm:pt>
    <dgm:pt modelId="{754F5154-4349-43C9-B7F7-8A7D4BA0F110}" type="pres">
      <dgm:prSet presAssocID="{08863E8A-BA5D-4348-98FF-A439CBED3954}" presName="rootComposite3" presStyleCnt="0"/>
      <dgm:spPr/>
    </dgm:pt>
    <dgm:pt modelId="{6F783607-9136-40AB-8B47-C36C1EA2E0AC}" type="pres">
      <dgm:prSet presAssocID="{08863E8A-BA5D-4348-98FF-A439CBED3954}" presName="rootText3" presStyleLbl="asst2" presStyleIdx="0" presStyleCnt="1" custLinFactNeighborX="-2463">
        <dgm:presLayoutVars>
          <dgm:chPref val="3"/>
        </dgm:presLayoutVars>
      </dgm:prSet>
      <dgm:spPr/>
    </dgm:pt>
    <dgm:pt modelId="{58C95330-39D8-46C1-9E94-374DB86AB056}" type="pres">
      <dgm:prSet presAssocID="{08863E8A-BA5D-4348-98FF-A439CBED3954}" presName="rootConnector3" presStyleLbl="asst2" presStyleIdx="0" presStyleCnt="1"/>
      <dgm:spPr/>
    </dgm:pt>
    <dgm:pt modelId="{8B549832-A4F4-4DDF-B01D-346578AD2E15}" type="pres">
      <dgm:prSet presAssocID="{08863E8A-BA5D-4348-98FF-A439CBED3954}" presName="hierChild6" presStyleCnt="0"/>
      <dgm:spPr/>
    </dgm:pt>
    <dgm:pt modelId="{FACF6E48-F2C4-4A1C-B944-C4159BBD7585}" type="pres">
      <dgm:prSet presAssocID="{08863E8A-BA5D-4348-98FF-A439CBED3954}" presName="hierChild7" presStyleCnt="0"/>
      <dgm:spPr/>
    </dgm:pt>
    <dgm:pt modelId="{B3102995-E0D7-42AF-BB5C-F0B7C0A73BF9}" type="pres">
      <dgm:prSet presAssocID="{B5D651DA-06F9-4FEA-94DF-F0097A8740A1}" presName="Name37" presStyleLbl="parChTrans1D2" presStyleIdx="3" presStyleCnt="8"/>
      <dgm:spPr/>
    </dgm:pt>
    <dgm:pt modelId="{D9F5DA6B-BD90-4FFC-8E8C-8D72D6C418F1}" type="pres">
      <dgm:prSet presAssocID="{0150C65D-4FC8-4D02-BE35-E9AFE86B35B9}" presName="hierRoot2" presStyleCnt="0">
        <dgm:presLayoutVars>
          <dgm:hierBranch val="init"/>
        </dgm:presLayoutVars>
      </dgm:prSet>
      <dgm:spPr/>
    </dgm:pt>
    <dgm:pt modelId="{FE1EAFC1-D264-4FA4-91E2-35CA544B9585}" type="pres">
      <dgm:prSet presAssocID="{0150C65D-4FC8-4D02-BE35-E9AFE86B35B9}" presName="rootComposite" presStyleCnt="0"/>
      <dgm:spPr/>
    </dgm:pt>
    <dgm:pt modelId="{FD5783D8-0808-42AF-96A8-EAD953A8F2C2}" type="pres">
      <dgm:prSet presAssocID="{0150C65D-4FC8-4D02-BE35-E9AFE86B35B9}" presName="rootText" presStyleLbl="node2" presStyleIdx="3" presStyleCnt="6" custScaleY="162508">
        <dgm:presLayoutVars>
          <dgm:chPref val="3"/>
        </dgm:presLayoutVars>
      </dgm:prSet>
      <dgm:spPr/>
    </dgm:pt>
    <dgm:pt modelId="{665CFEDE-FDA0-4507-8C57-B3C246D018C2}" type="pres">
      <dgm:prSet presAssocID="{0150C65D-4FC8-4D02-BE35-E9AFE86B35B9}" presName="rootConnector" presStyleLbl="node2" presStyleIdx="3" presStyleCnt="6"/>
      <dgm:spPr/>
    </dgm:pt>
    <dgm:pt modelId="{C670D15D-57F8-4FF0-9D57-2C00BD43BCFD}" type="pres">
      <dgm:prSet presAssocID="{0150C65D-4FC8-4D02-BE35-E9AFE86B35B9}" presName="hierChild4" presStyleCnt="0"/>
      <dgm:spPr/>
    </dgm:pt>
    <dgm:pt modelId="{D9FAF93F-784D-4E4A-A9F8-7DF6CDE45630}" type="pres">
      <dgm:prSet presAssocID="{0150C65D-4FC8-4D02-BE35-E9AFE86B35B9}" presName="hierChild5" presStyleCnt="0"/>
      <dgm:spPr/>
    </dgm:pt>
    <dgm:pt modelId="{50BEBDBC-F890-4942-B2AF-D27E0E3FDCC4}" type="pres">
      <dgm:prSet presAssocID="{DF084920-6D55-4C43-BD85-A0A6E14154ED}" presName="Name37" presStyleLbl="parChTrans1D2" presStyleIdx="4" presStyleCnt="8"/>
      <dgm:spPr/>
    </dgm:pt>
    <dgm:pt modelId="{D80DD609-2E69-4ED4-AFF0-C7A10C6B3BEE}" type="pres">
      <dgm:prSet presAssocID="{AA39D2A7-0F7B-46D8-A774-C0BDA75BF51C}" presName="hierRoot2" presStyleCnt="0">
        <dgm:presLayoutVars>
          <dgm:hierBranch val="init"/>
        </dgm:presLayoutVars>
      </dgm:prSet>
      <dgm:spPr/>
    </dgm:pt>
    <dgm:pt modelId="{DB276C6D-7553-454E-B06C-C1F405B87467}" type="pres">
      <dgm:prSet presAssocID="{AA39D2A7-0F7B-46D8-A774-C0BDA75BF51C}" presName="rootComposite" presStyleCnt="0"/>
      <dgm:spPr/>
    </dgm:pt>
    <dgm:pt modelId="{4639037C-DD4F-4AF7-94E8-FAE9D8CC806C}" type="pres">
      <dgm:prSet presAssocID="{AA39D2A7-0F7B-46D8-A774-C0BDA75BF51C}" presName="rootText" presStyleLbl="node2" presStyleIdx="4" presStyleCnt="6" custScaleY="162507">
        <dgm:presLayoutVars>
          <dgm:chPref val="3"/>
        </dgm:presLayoutVars>
      </dgm:prSet>
      <dgm:spPr/>
    </dgm:pt>
    <dgm:pt modelId="{6D9CCDC2-D9E4-448B-B856-30AC9163D4C7}" type="pres">
      <dgm:prSet presAssocID="{AA39D2A7-0F7B-46D8-A774-C0BDA75BF51C}" presName="rootConnector" presStyleLbl="node2" presStyleIdx="4" presStyleCnt="6"/>
      <dgm:spPr/>
    </dgm:pt>
    <dgm:pt modelId="{94DDF822-56F1-45C9-B1EB-1D8F08A5FCD3}" type="pres">
      <dgm:prSet presAssocID="{AA39D2A7-0F7B-46D8-A774-C0BDA75BF51C}" presName="hierChild4" presStyleCnt="0"/>
      <dgm:spPr/>
    </dgm:pt>
    <dgm:pt modelId="{B54F5DBE-979F-4031-8E5F-67ACF3F609F8}" type="pres">
      <dgm:prSet presAssocID="{AA39D2A7-0F7B-46D8-A774-C0BDA75BF51C}" presName="hierChild5" presStyleCnt="0"/>
      <dgm:spPr/>
    </dgm:pt>
    <dgm:pt modelId="{35BECD11-4359-42BA-984E-56FA2DC2AA35}" type="pres">
      <dgm:prSet presAssocID="{91C696D5-F1B9-4DB5-BE14-71C215C21991}" presName="Name37" presStyleLbl="parChTrans1D2" presStyleIdx="5" presStyleCnt="8"/>
      <dgm:spPr/>
    </dgm:pt>
    <dgm:pt modelId="{AE24FCCF-6945-483B-9609-B993B4977A02}" type="pres">
      <dgm:prSet presAssocID="{568619C9-2F53-40AA-8BA7-C9BAB73AA6BB}" presName="hierRoot2" presStyleCnt="0">
        <dgm:presLayoutVars>
          <dgm:hierBranch val="init"/>
        </dgm:presLayoutVars>
      </dgm:prSet>
      <dgm:spPr/>
    </dgm:pt>
    <dgm:pt modelId="{DA3144FA-0EF3-4F8D-8395-D64044CF0ECA}" type="pres">
      <dgm:prSet presAssocID="{568619C9-2F53-40AA-8BA7-C9BAB73AA6BB}" presName="rootComposite" presStyleCnt="0"/>
      <dgm:spPr/>
    </dgm:pt>
    <dgm:pt modelId="{D6C0FB5F-C549-4944-AD69-79997B064160}" type="pres">
      <dgm:prSet presAssocID="{568619C9-2F53-40AA-8BA7-C9BAB73AA6BB}" presName="rootText" presStyleLbl="node2" presStyleIdx="5" presStyleCnt="6" custScaleY="162510">
        <dgm:presLayoutVars>
          <dgm:chPref val="3"/>
        </dgm:presLayoutVars>
      </dgm:prSet>
      <dgm:spPr/>
    </dgm:pt>
    <dgm:pt modelId="{82564AA5-2539-4E88-B008-55AE47B71EA6}" type="pres">
      <dgm:prSet presAssocID="{568619C9-2F53-40AA-8BA7-C9BAB73AA6BB}" presName="rootConnector" presStyleLbl="node2" presStyleIdx="5" presStyleCnt="6"/>
      <dgm:spPr/>
    </dgm:pt>
    <dgm:pt modelId="{5EB3736E-02FE-41AF-833C-5CF87B7B672F}" type="pres">
      <dgm:prSet presAssocID="{568619C9-2F53-40AA-8BA7-C9BAB73AA6BB}" presName="hierChild4" presStyleCnt="0"/>
      <dgm:spPr/>
    </dgm:pt>
    <dgm:pt modelId="{34765737-22D7-4B83-B429-D129D5212BDD}" type="pres">
      <dgm:prSet presAssocID="{568619C9-2F53-40AA-8BA7-C9BAB73AA6BB}" presName="hierChild5" presStyleCnt="0"/>
      <dgm:spPr/>
    </dgm:pt>
    <dgm:pt modelId="{9C4E9B68-81ED-4888-A075-19B2F71DE886}" type="pres">
      <dgm:prSet presAssocID="{591643C1-5DBF-4F5C-A7B3-D246C1D02EDF}" presName="hierChild3" presStyleCnt="0"/>
      <dgm:spPr/>
    </dgm:pt>
    <dgm:pt modelId="{383FF719-F468-4D2C-A83F-B3CE53894B66}" type="pres">
      <dgm:prSet presAssocID="{6675B709-DAE3-4D85-8D8C-B83C7C2C5111}" presName="Name111" presStyleLbl="parChTrans1D2" presStyleIdx="6" presStyleCnt="8"/>
      <dgm:spPr/>
    </dgm:pt>
    <dgm:pt modelId="{D8DEFD36-874B-438D-9C72-012BAA8E0FA3}" type="pres">
      <dgm:prSet presAssocID="{1804521F-CAAB-4FC2-8266-6C87D8240A78}" presName="hierRoot3" presStyleCnt="0">
        <dgm:presLayoutVars>
          <dgm:hierBranch val="init"/>
        </dgm:presLayoutVars>
      </dgm:prSet>
      <dgm:spPr/>
    </dgm:pt>
    <dgm:pt modelId="{AD88B0C4-D58E-4C5A-80D8-1B30346C17A2}" type="pres">
      <dgm:prSet presAssocID="{1804521F-CAAB-4FC2-8266-6C87D8240A78}" presName="rootComposite3" presStyleCnt="0"/>
      <dgm:spPr/>
    </dgm:pt>
    <dgm:pt modelId="{D93A6376-7C5C-47E1-83AA-A0F5D00CCC9A}" type="pres">
      <dgm:prSet presAssocID="{1804521F-CAAB-4FC2-8266-6C87D8240A78}" presName="rootText3" presStyleLbl="asst1" presStyleIdx="0" presStyleCnt="2" custScaleX="146233" custScaleY="144513">
        <dgm:presLayoutVars>
          <dgm:chPref val="3"/>
        </dgm:presLayoutVars>
      </dgm:prSet>
      <dgm:spPr/>
    </dgm:pt>
    <dgm:pt modelId="{0471846D-FF5B-487B-BD3D-66400F053B2D}" type="pres">
      <dgm:prSet presAssocID="{1804521F-CAAB-4FC2-8266-6C87D8240A78}" presName="rootConnector3" presStyleLbl="asst1" presStyleIdx="0" presStyleCnt="2"/>
      <dgm:spPr/>
    </dgm:pt>
    <dgm:pt modelId="{48AB243B-D15F-401C-85EF-D1F50374CEC8}" type="pres">
      <dgm:prSet presAssocID="{1804521F-CAAB-4FC2-8266-6C87D8240A78}" presName="hierChild6" presStyleCnt="0"/>
      <dgm:spPr/>
    </dgm:pt>
    <dgm:pt modelId="{4E0B5864-57ED-45D0-A16F-DFD4F4A556E6}" type="pres">
      <dgm:prSet presAssocID="{1804521F-CAAB-4FC2-8266-6C87D8240A78}" presName="hierChild7" presStyleCnt="0"/>
      <dgm:spPr/>
    </dgm:pt>
    <dgm:pt modelId="{EDDE2242-357A-462C-A72C-38592CA8E95A}" type="pres">
      <dgm:prSet presAssocID="{7E40A646-6701-4D24-9623-338FF4375A5C}" presName="Name111" presStyleLbl="parChTrans1D2" presStyleIdx="7" presStyleCnt="8"/>
      <dgm:spPr/>
    </dgm:pt>
    <dgm:pt modelId="{7C09A0CC-C4A1-4DC6-98CE-9E67FB4F4D87}" type="pres">
      <dgm:prSet presAssocID="{E047A2FE-AD24-47B8-BF0E-AB0E90B0304D}" presName="hierRoot3" presStyleCnt="0">
        <dgm:presLayoutVars>
          <dgm:hierBranch val="init"/>
        </dgm:presLayoutVars>
      </dgm:prSet>
      <dgm:spPr/>
    </dgm:pt>
    <dgm:pt modelId="{ADBB101F-1113-4F64-9D83-BF3CB5E1CBD2}" type="pres">
      <dgm:prSet presAssocID="{E047A2FE-AD24-47B8-BF0E-AB0E90B0304D}" presName="rootComposite3" presStyleCnt="0"/>
      <dgm:spPr/>
    </dgm:pt>
    <dgm:pt modelId="{437AD5E2-C45D-4CB7-8359-7C021B17ADF4}" type="pres">
      <dgm:prSet presAssocID="{E047A2FE-AD24-47B8-BF0E-AB0E90B0304D}" presName="rootText3" presStyleLbl="asst1" presStyleIdx="1" presStyleCnt="2" custScaleX="120999" custScaleY="149354" custLinFactNeighborX="20701">
        <dgm:presLayoutVars>
          <dgm:chPref val="3"/>
        </dgm:presLayoutVars>
      </dgm:prSet>
      <dgm:spPr/>
    </dgm:pt>
    <dgm:pt modelId="{80A02F2B-1E15-49B7-A4F4-F8AD7D71F14E}" type="pres">
      <dgm:prSet presAssocID="{E047A2FE-AD24-47B8-BF0E-AB0E90B0304D}" presName="rootConnector3" presStyleLbl="asst1" presStyleIdx="1" presStyleCnt="2"/>
      <dgm:spPr/>
    </dgm:pt>
    <dgm:pt modelId="{AE7C29E8-7A29-4378-9FF3-F7914F369B2A}" type="pres">
      <dgm:prSet presAssocID="{E047A2FE-AD24-47B8-BF0E-AB0E90B0304D}" presName="hierChild6" presStyleCnt="0"/>
      <dgm:spPr/>
    </dgm:pt>
    <dgm:pt modelId="{988C28ED-266C-4755-B200-0F4F21E4CC60}" type="pres">
      <dgm:prSet presAssocID="{E047A2FE-AD24-47B8-BF0E-AB0E90B0304D}" presName="hierChild7" presStyleCnt="0"/>
      <dgm:spPr/>
    </dgm:pt>
  </dgm:ptLst>
  <dgm:cxnLst>
    <dgm:cxn modelId="{046D0807-CB65-4C88-ACD5-C18417CC62D3}" type="presOf" srcId="{591643C1-5DBF-4F5C-A7B3-D246C1D02EDF}" destId="{D31AB13E-EEDB-4B9A-8075-0C82B81AE5B1}" srcOrd="1" destOrd="0" presId="urn:microsoft.com/office/officeart/2005/8/layout/orgChart1"/>
    <dgm:cxn modelId="{4153AC16-22E3-45E5-9C10-34E3FBA351FA}" type="presOf" srcId="{7DCFF189-6C44-48FD-BF20-76A746F42409}" destId="{60D12223-AC49-4B55-9147-4F7E0280BBF5}" srcOrd="0" destOrd="0" presId="urn:microsoft.com/office/officeart/2005/8/layout/orgChart1"/>
    <dgm:cxn modelId="{7EC38C17-3B3E-48E6-8301-F8E603D88F56}" type="presOf" srcId="{95230348-55BD-475D-9567-919D1CBDA515}" destId="{4E374CC7-4811-4176-9FC6-7E4330480D1D}" srcOrd="0" destOrd="0" presId="urn:microsoft.com/office/officeart/2005/8/layout/orgChart1"/>
    <dgm:cxn modelId="{923C7F1B-CE36-4CF7-B6D6-F6B378417C2C}" type="presOf" srcId="{BAC2F67F-F968-4EA2-8CD1-D99093D2D266}" destId="{DD865731-2C18-46EE-AC64-CE4BFF5F5C57}" srcOrd="0" destOrd="0" presId="urn:microsoft.com/office/officeart/2005/8/layout/orgChart1"/>
    <dgm:cxn modelId="{F10A871B-399D-4F1D-94E0-51F8D8258685}" srcId="{591643C1-5DBF-4F5C-A7B3-D246C1D02EDF}" destId="{0150C65D-4FC8-4D02-BE35-E9AFE86B35B9}" srcOrd="4" destOrd="0" parTransId="{B5D651DA-06F9-4FEA-94DF-F0097A8740A1}" sibTransId="{9D5CF709-8741-4A03-9ECF-3C395207DC3B}"/>
    <dgm:cxn modelId="{0C526023-B1EF-4E2C-B820-FBD3C7AEFC30}" type="presOf" srcId="{1804521F-CAAB-4FC2-8266-6C87D8240A78}" destId="{D93A6376-7C5C-47E1-83AA-A0F5D00CCC9A}" srcOrd="0" destOrd="0" presId="urn:microsoft.com/office/officeart/2005/8/layout/orgChart1"/>
    <dgm:cxn modelId="{C61C1128-20AF-4F17-B1F0-B2AB1AA362A1}" type="presOf" srcId="{4B358461-BD17-4849-98B1-E437BC60D993}" destId="{F11D31CC-03F2-419D-9EDB-085DC450BC12}" srcOrd="0" destOrd="0" presId="urn:microsoft.com/office/officeart/2005/8/layout/orgChart1"/>
    <dgm:cxn modelId="{14728E29-7D98-4CEF-AF22-7DF1C5E8898E}" type="presOf" srcId="{149CFC69-66AE-4F53-841F-244927562E09}" destId="{73FA46AD-C11A-4C5C-9266-FCAFF8D4E1B4}" srcOrd="0" destOrd="0" presId="urn:microsoft.com/office/officeart/2005/8/layout/orgChart1"/>
    <dgm:cxn modelId="{93B4382C-38DF-43C6-AC62-20B8FEE619C2}" type="presOf" srcId="{E047A2FE-AD24-47B8-BF0E-AB0E90B0304D}" destId="{437AD5E2-C45D-4CB7-8359-7C021B17ADF4}" srcOrd="0" destOrd="0" presId="urn:microsoft.com/office/officeart/2005/8/layout/orgChart1"/>
    <dgm:cxn modelId="{A681E62E-472C-4C9C-B351-8406E817C950}" srcId="{A48AB198-E4B2-42C6-9BE8-C5C1EA69A599}" destId="{FD1D8593-F3BB-4EED-A9B8-F415BBE7DDD3}" srcOrd="5" destOrd="0" parTransId="{F20434B9-1F8B-4CE4-8E31-DA60824EB2EA}" sibTransId="{CB6C991C-15C6-43B1-9FCC-A6C2166C7FCC}"/>
    <dgm:cxn modelId="{6B0B9A2F-30DF-4C6A-9FC2-D4D342A1E681}" type="presOf" srcId="{1CD2F860-3BD5-4E36-846D-E48E67CBB5EB}" destId="{969A5BE7-05A8-4EB5-8F60-3D03B2B2D92B}" srcOrd="0" destOrd="0" presId="urn:microsoft.com/office/officeart/2005/8/layout/orgChart1"/>
    <dgm:cxn modelId="{1DFE1335-D281-4F74-8506-ED466BEDA67F}" type="presOf" srcId="{4B358461-BD17-4849-98B1-E437BC60D993}" destId="{DA8BEFE3-AE55-40BB-9DB0-91AB2C3A1EB7}" srcOrd="1" destOrd="0" presId="urn:microsoft.com/office/officeart/2005/8/layout/orgChart1"/>
    <dgm:cxn modelId="{0566A636-CEE9-475E-9E18-82EA5C7FBACA}" type="presOf" srcId="{AA39D2A7-0F7B-46D8-A774-C0BDA75BF51C}" destId="{6D9CCDC2-D9E4-448B-B856-30AC9163D4C7}" srcOrd="1" destOrd="0" presId="urn:microsoft.com/office/officeart/2005/8/layout/orgChart1"/>
    <dgm:cxn modelId="{1F0C125B-4E23-4C0E-9CEF-D9B3E9F8AD2F}" type="presOf" srcId="{591643C1-5DBF-4F5C-A7B3-D246C1D02EDF}" destId="{911F30CF-25F1-4E13-ACA1-B282C2F227BC}" srcOrd="0" destOrd="0" presId="urn:microsoft.com/office/officeart/2005/8/layout/orgChart1"/>
    <dgm:cxn modelId="{A14C005D-B44A-47AE-B240-2DF00CCA2B6C}" srcId="{591643C1-5DBF-4F5C-A7B3-D246C1D02EDF}" destId="{568619C9-2F53-40AA-8BA7-C9BAB73AA6BB}" srcOrd="6" destOrd="0" parTransId="{91C696D5-F1B9-4DB5-BE14-71C215C21991}" sibTransId="{F0AC6842-E6D9-4B51-8AA4-2AFA058D0A26}"/>
    <dgm:cxn modelId="{933CFC5D-F325-40C7-B429-506E92667EC8}" srcId="{A48AB198-E4B2-42C6-9BE8-C5C1EA69A599}" destId="{4B358461-BD17-4849-98B1-E437BC60D993}" srcOrd="2" destOrd="0" parTransId="{44497B4B-A9A8-40B0-9EDB-B34E2EB55314}" sibTransId="{086CD930-3FB9-4135-939A-BD4AE46DDC69}"/>
    <dgm:cxn modelId="{F64FF35F-F4D9-45C6-A868-05876B551088}" type="presOf" srcId="{E047A2FE-AD24-47B8-BF0E-AB0E90B0304D}" destId="{80A02F2B-1E15-49B7-A4F4-F8AD7D71F14E}" srcOrd="1" destOrd="0" presId="urn:microsoft.com/office/officeart/2005/8/layout/orgChart1"/>
    <dgm:cxn modelId="{222A4360-2E49-4931-888B-CC5023B2F0D5}" type="presOf" srcId="{149CFC69-66AE-4F53-841F-244927562E09}" destId="{40783AA1-9F0B-428F-BEB9-BD6C39E6EC23}" srcOrd="1" destOrd="0" presId="urn:microsoft.com/office/officeart/2005/8/layout/orgChart1"/>
    <dgm:cxn modelId="{E182AB60-5879-4F5A-9198-8AE4A051A855}" type="presOf" srcId="{A48AB198-E4B2-42C6-9BE8-C5C1EA69A599}" destId="{683A8701-8935-4859-B978-14E5FE364D3E}" srcOrd="0" destOrd="0" presId="urn:microsoft.com/office/officeart/2005/8/layout/orgChart1"/>
    <dgm:cxn modelId="{A082F444-CBBA-4D58-A5D7-0FE28B91A657}" srcId="{A48AB198-E4B2-42C6-9BE8-C5C1EA69A599}" destId="{149CFC69-66AE-4F53-841F-244927562E09}" srcOrd="0" destOrd="0" parTransId="{3F4C2590-CA4D-4C90-A711-2F992E048F20}" sibTransId="{5F6694FD-35CE-4FD9-8B49-A41324E08876}"/>
    <dgm:cxn modelId="{B91A1345-675B-484B-B0E2-631E43FF1714}" type="presOf" srcId="{7E40A646-6701-4D24-9623-338FF4375A5C}" destId="{EDDE2242-357A-462C-A72C-38592CA8E95A}" srcOrd="0" destOrd="0" presId="urn:microsoft.com/office/officeart/2005/8/layout/orgChart1"/>
    <dgm:cxn modelId="{775FDE4A-2BC4-4E15-A29B-84089FE3D3C6}" type="presOf" srcId="{DF084920-6D55-4C43-BD85-A0A6E14154ED}" destId="{50BEBDBC-F890-4942-B2AF-D27E0E3FDCC4}" srcOrd="0" destOrd="0" presId="urn:microsoft.com/office/officeart/2005/8/layout/orgChart1"/>
    <dgm:cxn modelId="{0C76266F-6BCF-4520-A168-BA251E1672E5}" type="presOf" srcId="{FD1D8593-F3BB-4EED-A9B8-F415BBE7DDD3}" destId="{73C90B22-FEB6-4D0C-8E97-9E86B13E199C}" srcOrd="0" destOrd="0" presId="urn:microsoft.com/office/officeart/2005/8/layout/orgChart1"/>
    <dgm:cxn modelId="{D6C78170-25E4-4A27-948C-884BA50001EA}" type="presOf" srcId="{7DCFF189-6C44-48FD-BF20-76A746F42409}" destId="{798F78B5-9179-4503-9ABE-0ECB9DEA1A30}" srcOrd="1" destOrd="0" presId="urn:microsoft.com/office/officeart/2005/8/layout/orgChart1"/>
    <dgm:cxn modelId="{E673AD50-6DCF-4C50-8D7E-DABC6A1A063B}" type="presOf" srcId="{08863E8A-BA5D-4348-98FF-A439CBED3954}" destId="{6F783607-9136-40AB-8B47-C36C1EA2E0AC}" srcOrd="0" destOrd="0" presId="urn:microsoft.com/office/officeart/2005/8/layout/orgChart1"/>
    <dgm:cxn modelId="{12DFDD73-BBC0-43D9-AA5A-D062B85E1929}" srcId="{591643C1-5DBF-4F5C-A7B3-D246C1D02EDF}" destId="{E047A2FE-AD24-47B8-BF0E-AB0E90B0304D}" srcOrd="7" destOrd="0" parTransId="{7E40A646-6701-4D24-9623-338FF4375A5C}" sibTransId="{0F2A83D4-DB22-4ABD-8D34-2F1AA0422FEA}"/>
    <dgm:cxn modelId="{E5C75677-84DD-41B6-BEC2-3B49BA130431}" srcId="{A48AB198-E4B2-42C6-9BE8-C5C1EA69A599}" destId="{7DCFF189-6C44-48FD-BF20-76A746F42409}" srcOrd="3" destOrd="0" parTransId="{A2E0CF7B-2AE7-4DFA-9DE8-F5094B107321}" sibTransId="{F2054EAD-E076-42FE-B241-B675AC27DFD9}"/>
    <dgm:cxn modelId="{ACA7AC78-210A-419C-81E5-A52DF7811D58}" type="presOf" srcId="{B5D651DA-06F9-4FEA-94DF-F0097A8740A1}" destId="{B3102995-E0D7-42AF-BB5C-F0B7C0A73BF9}" srcOrd="0" destOrd="0" presId="urn:microsoft.com/office/officeart/2005/8/layout/orgChart1"/>
    <dgm:cxn modelId="{A1DE9779-D3F6-469F-813E-3F6B59099EE8}" type="presOf" srcId="{62DA6D67-9377-4696-B86C-DFAC78C2DA3B}" destId="{1739CA0E-9144-4CFC-B900-0FAEDFB92C0A}" srcOrd="1" destOrd="0" presId="urn:microsoft.com/office/officeart/2005/8/layout/orgChart1"/>
    <dgm:cxn modelId="{BDD93A80-1815-4539-B8F0-B75388EF0DAA}" type="presOf" srcId="{44497B4B-A9A8-40B0-9EDB-B34E2EB55314}" destId="{D4759626-E5D3-420B-B010-8732DF50FBD6}" srcOrd="0" destOrd="0" presId="urn:microsoft.com/office/officeart/2005/8/layout/orgChart1"/>
    <dgm:cxn modelId="{F7323B80-D425-4D0C-B584-240E64DA857D}" type="presOf" srcId="{568619C9-2F53-40AA-8BA7-C9BAB73AA6BB}" destId="{D6C0FB5F-C549-4944-AD69-79997B064160}" srcOrd="0" destOrd="0" presId="urn:microsoft.com/office/officeart/2005/8/layout/orgChart1"/>
    <dgm:cxn modelId="{03C03284-2ACC-404F-93B1-B1402C3A786E}" srcId="{591643C1-5DBF-4F5C-A7B3-D246C1D02EDF}" destId="{A48AB198-E4B2-42C6-9BE8-C5C1EA69A599}" srcOrd="3" destOrd="0" parTransId="{F88C69FB-6864-4836-9EDC-B235D0DC59EE}" sibTransId="{E07E4287-7E95-47BE-8809-C339CE29028A}"/>
    <dgm:cxn modelId="{E36C8A87-58F2-4299-BA43-AEEDD50DA924}" type="presOf" srcId="{AC7837B3-4299-48DC-971E-8A7BA10FFF93}" destId="{5803FDFD-BB4B-43B9-977F-0B3E9DD91DA5}" srcOrd="1" destOrd="0" presId="urn:microsoft.com/office/officeart/2005/8/layout/orgChart1"/>
    <dgm:cxn modelId="{48D21B90-BB4D-42D7-A401-B96762733D44}" srcId="{591643C1-5DBF-4F5C-A7B3-D246C1D02EDF}" destId="{AA39D2A7-0F7B-46D8-A774-C0BDA75BF51C}" srcOrd="5" destOrd="0" parTransId="{DF084920-6D55-4C43-BD85-A0A6E14154ED}" sibTransId="{2CC17A95-98F2-4EB4-868F-DAE70D4B6697}"/>
    <dgm:cxn modelId="{76C31E90-D150-42D1-991F-07C00A2F8ADE}" type="presOf" srcId="{1804521F-CAAB-4FC2-8266-6C87D8240A78}" destId="{0471846D-FF5B-487B-BD3D-66400F053B2D}" srcOrd="1" destOrd="0" presId="urn:microsoft.com/office/officeart/2005/8/layout/orgChart1"/>
    <dgm:cxn modelId="{F4204590-535B-492D-B5FA-46AACD6979CF}" srcId="{591643C1-5DBF-4F5C-A7B3-D246C1D02EDF}" destId="{AC7837B3-4299-48DC-971E-8A7BA10FFF93}" srcOrd="1" destOrd="0" parTransId="{83D9A520-B544-44A7-95F7-6C78B2EE30E2}" sibTransId="{923CBF84-9B39-4C09-8856-A5A16DEC7902}"/>
    <dgm:cxn modelId="{44B48F93-84B9-451C-968B-12849234F7CC}" type="presOf" srcId="{A48AB198-E4B2-42C6-9BE8-C5C1EA69A599}" destId="{C2FFBAE9-ECA2-417A-B68B-A03A67FEA547}" srcOrd="1" destOrd="0" presId="urn:microsoft.com/office/officeart/2005/8/layout/orgChart1"/>
    <dgm:cxn modelId="{D7046799-806D-4838-BCFF-40E94065F968}" type="presOf" srcId="{AA39D2A7-0F7B-46D8-A774-C0BDA75BF51C}" destId="{4639037C-DD4F-4AF7-94E8-FAE9D8CC806C}" srcOrd="0" destOrd="0" presId="urn:microsoft.com/office/officeart/2005/8/layout/orgChart1"/>
    <dgm:cxn modelId="{73D6279A-2412-48D2-83F6-96AC4CF4E944}" type="presOf" srcId="{91C696D5-F1B9-4DB5-BE14-71C215C21991}" destId="{35BECD11-4359-42BA-984E-56FA2DC2AA35}" srcOrd="0" destOrd="0" presId="urn:microsoft.com/office/officeart/2005/8/layout/orgChart1"/>
    <dgm:cxn modelId="{CC6A3F9A-F655-4BF8-8AB1-1FFC5964635C}" srcId="{1CD2F860-3BD5-4E36-846D-E48E67CBB5EB}" destId="{591643C1-5DBF-4F5C-A7B3-D246C1D02EDF}" srcOrd="0" destOrd="0" parTransId="{4C5EDDC2-54E0-4981-9E9D-A41D83C5E235}" sibTransId="{4AB4637E-DF40-4B49-80F4-3F9E9D343D56}"/>
    <dgm:cxn modelId="{98E1B8A4-5CFC-46B0-8681-ABB5D549D7CF}" type="presOf" srcId="{AC7837B3-4299-48DC-971E-8A7BA10FFF93}" destId="{91F599F6-8511-4372-BDB6-E5B7B5DF7CFF}" srcOrd="0" destOrd="0" presId="urn:microsoft.com/office/officeart/2005/8/layout/orgChart1"/>
    <dgm:cxn modelId="{2F74BFAA-39A2-46F6-8C20-27D8A9CA7FD4}" type="presOf" srcId="{08863E8A-BA5D-4348-98FF-A439CBED3954}" destId="{58C95330-39D8-46C1-9E94-374DB86AB056}" srcOrd="1" destOrd="0" presId="urn:microsoft.com/office/officeart/2005/8/layout/orgChart1"/>
    <dgm:cxn modelId="{2DE421AB-D968-4E1E-A03F-38155F081CD0}" type="presOf" srcId="{3F4C2590-CA4D-4C90-A711-2F992E048F20}" destId="{2ECBF50B-ACA8-4B64-918D-D43FBB72E851}" srcOrd="0" destOrd="0" presId="urn:microsoft.com/office/officeart/2005/8/layout/orgChart1"/>
    <dgm:cxn modelId="{CD5046B6-F625-4A35-874F-FF67EA16326D}" type="presOf" srcId="{0150C65D-4FC8-4D02-BE35-E9AFE86B35B9}" destId="{FD5783D8-0808-42AF-96A8-EAD953A8F2C2}" srcOrd="0" destOrd="0" presId="urn:microsoft.com/office/officeart/2005/8/layout/orgChart1"/>
    <dgm:cxn modelId="{7F5A6CB7-F1E9-4C48-BB57-A5150E649EE2}" type="presOf" srcId="{A2E0CF7B-2AE7-4DFA-9DE8-F5094B107321}" destId="{73847C8B-759B-47E2-88EB-0AC7CBD9E600}" srcOrd="0" destOrd="0" presId="urn:microsoft.com/office/officeart/2005/8/layout/orgChart1"/>
    <dgm:cxn modelId="{C42F73B7-5F45-4720-AE7E-2313A97EA77A}" type="presOf" srcId="{6248F741-BBD1-4A74-92EF-DC2C855A7359}" destId="{1A95B363-76D9-48B1-A544-5A2C69E7F75E}" srcOrd="0" destOrd="0" presId="urn:microsoft.com/office/officeart/2005/8/layout/orgChart1"/>
    <dgm:cxn modelId="{9A3C2DC2-54D1-447E-87F7-B7511CAA0944}" type="presOf" srcId="{568619C9-2F53-40AA-8BA7-C9BAB73AA6BB}" destId="{82564AA5-2539-4E88-B008-55AE47B71EA6}" srcOrd="1" destOrd="0" presId="urn:microsoft.com/office/officeart/2005/8/layout/orgChart1"/>
    <dgm:cxn modelId="{3E2FE9C8-E21E-4287-B316-54ED9AC0615B}" srcId="{591643C1-5DBF-4F5C-A7B3-D246C1D02EDF}" destId="{62DA6D67-9377-4696-B86C-DFAC78C2DA3B}" srcOrd="2" destOrd="0" parTransId="{95230348-55BD-475D-9567-919D1CBDA515}" sibTransId="{5445704C-413D-4E7F-9854-0697E182AE49}"/>
    <dgm:cxn modelId="{DE5B7ACA-F566-4326-81FA-69C6C84271B2}" type="presOf" srcId="{D4DBBE34-28DD-4E10-B884-5EB39D029DD4}" destId="{1E51688E-421E-4C6E-B0A8-130C2FDF0A69}" srcOrd="0" destOrd="0" presId="urn:microsoft.com/office/officeart/2005/8/layout/orgChart1"/>
    <dgm:cxn modelId="{194A10CB-C9E4-4B6B-8D4B-B68DAF4EFE3D}" type="presOf" srcId="{F88C69FB-6864-4836-9EDC-B235D0DC59EE}" destId="{48D748E6-9840-4B72-B616-ACB76AE4206B}" srcOrd="0" destOrd="0" presId="urn:microsoft.com/office/officeart/2005/8/layout/orgChart1"/>
    <dgm:cxn modelId="{66828ACB-A670-45C4-8935-0E571412DB23}" type="presOf" srcId="{6675B709-DAE3-4D85-8D8C-B83C7C2C5111}" destId="{383FF719-F468-4D2C-A83F-B3CE53894B66}" srcOrd="0" destOrd="0" presId="urn:microsoft.com/office/officeart/2005/8/layout/orgChart1"/>
    <dgm:cxn modelId="{1DBDB6D5-8540-4A97-A140-8D92EE57CC2D}" type="presOf" srcId="{D4DBBE34-28DD-4E10-B884-5EB39D029DD4}" destId="{27A852E6-B6B0-4DB9-B7A8-4CF416773AE3}" srcOrd="1" destOrd="0" presId="urn:microsoft.com/office/officeart/2005/8/layout/orgChart1"/>
    <dgm:cxn modelId="{8D08D1D7-A0AD-4F7A-9799-9888B555F540}" type="presOf" srcId="{0150C65D-4FC8-4D02-BE35-E9AFE86B35B9}" destId="{665CFEDE-FDA0-4507-8C57-B3C246D018C2}" srcOrd="1" destOrd="0" presId="urn:microsoft.com/office/officeart/2005/8/layout/orgChart1"/>
    <dgm:cxn modelId="{0AF234DE-F616-4AC2-BE81-2C969F6804AA}" srcId="{A48AB198-E4B2-42C6-9BE8-C5C1EA69A599}" destId="{08863E8A-BA5D-4348-98FF-A439CBED3954}" srcOrd="4" destOrd="0" parTransId="{BAC2F67F-F968-4EA2-8CD1-D99093D2D266}" sibTransId="{5AD4BE60-DFF7-4F48-A637-91CF6B7851FA}"/>
    <dgm:cxn modelId="{B3E0E1E3-23F4-4B29-978A-A58D4A8B110F}" type="presOf" srcId="{83D9A520-B544-44A7-95F7-6C78B2EE30E2}" destId="{7CDCAA93-F845-46A9-A3FF-8499FE5231F3}" srcOrd="0" destOrd="0" presId="urn:microsoft.com/office/officeart/2005/8/layout/orgChart1"/>
    <dgm:cxn modelId="{ADD653ED-1434-4485-B3C2-1225E91F28CB}" srcId="{591643C1-5DBF-4F5C-A7B3-D246C1D02EDF}" destId="{1804521F-CAAB-4FC2-8266-6C87D8240A78}" srcOrd="0" destOrd="0" parTransId="{6675B709-DAE3-4D85-8D8C-B83C7C2C5111}" sibTransId="{D3CA2C4E-41CC-406B-BB33-4D872190DAD0}"/>
    <dgm:cxn modelId="{6E80ABEE-3396-4517-89F3-A2C968CC6619}" type="presOf" srcId="{62DA6D67-9377-4696-B86C-DFAC78C2DA3B}" destId="{2801C158-4695-46C7-913A-9045FF987084}" srcOrd="0" destOrd="0" presId="urn:microsoft.com/office/officeart/2005/8/layout/orgChart1"/>
    <dgm:cxn modelId="{D2F694F7-BF72-4784-8C56-46357938EB7E}" type="presOf" srcId="{F20434B9-1F8B-4CE4-8E31-DA60824EB2EA}" destId="{B367A68F-A513-4E46-BD9D-6D4E328BD6B3}" srcOrd="0" destOrd="0" presId="urn:microsoft.com/office/officeart/2005/8/layout/orgChart1"/>
    <dgm:cxn modelId="{D10ED9F9-E6ED-4691-A31E-E9BFBFE1E15D}" type="presOf" srcId="{FD1D8593-F3BB-4EED-A9B8-F415BBE7DDD3}" destId="{8564DD38-A7E2-48C0-9ECC-B4CC28E45043}" srcOrd="1" destOrd="0" presId="urn:microsoft.com/office/officeart/2005/8/layout/orgChart1"/>
    <dgm:cxn modelId="{602203FB-0F7D-49FB-AD8B-AD674B1C1A42}" srcId="{A48AB198-E4B2-42C6-9BE8-C5C1EA69A599}" destId="{D4DBBE34-28DD-4E10-B884-5EB39D029DD4}" srcOrd="1" destOrd="0" parTransId="{6248F741-BBD1-4A74-92EF-DC2C855A7359}" sibTransId="{CA0BDBFE-F0FE-4E46-A7DC-EBEBC2B2BEE5}"/>
    <dgm:cxn modelId="{E1985DC3-A5E9-4A39-BF14-23B2B16D6BDF}" type="presParOf" srcId="{969A5BE7-05A8-4EB5-8F60-3D03B2B2D92B}" destId="{CF4F5B96-CAFF-4C9E-A6C1-906430F6FA56}" srcOrd="0" destOrd="0" presId="urn:microsoft.com/office/officeart/2005/8/layout/orgChart1"/>
    <dgm:cxn modelId="{F8FD27F2-3D55-417A-87E3-99A71AFCE5A9}" type="presParOf" srcId="{CF4F5B96-CAFF-4C9E-A6C1-906430F6FA56}" destId="{18B02E7E-7BDC-4D8A-913A-62B45872AE4B}" srcOrd="0" destOrd="0" presId="urn:microsoft.com/office/officeart/2005/8/layout/orgChart1"/>
    <dgm:cxn modelId="{2524358C-7244-44A0-AC12-4874329E05A6}" type="presParOf" srcId="{18B02E7E-7BDC-4D8A-913A-62B45872AE4B}" destId="{911F30CF-25F1-4E13-ACA1-B282C2F227BC}" srcOrd="0" destOrd="0" presId="urn:microsoft.com/office/officeart/2005/8/layout/orgChart1"/>
    <dgm:cxn modelId="{546E3EE3-9436-4FB2-A7D4-0CA8E4BD5909}" type="presParOf" srcId="{18B02E7E-7BDC-4D8A-913A-62B45872AE4B}" destId="{D31AB13E-EEDB-4B9A-8075-0C82B81AE5B1}" srcOrd="1" destOrd="0" presId="urn:microsoft.com/office/officeart/2005/8/layout/orgChart1"/>
    <dgm:cxn modelId="{5B082991-4651-485D-8539-F82A75E60914}" type="presParOf" srcId="{CF4F5B96-CAFF-4C9E-A6C1-906430F6FA56}" destId="{7544A940-6117-4A03-A6F3-147B08F7C5D2}" srcOrd="1" destOrd="0" presId="urn:microsoft.com/office/officeart/2005/8/layout/orgChart1"/>
    <dgm:cxn modelId="{179E7711-4476-40EA-9E10-D6454CBF0913}" type="presParOf" srcId="{7544A940-6117-4A03-A6F3-147B08F7C5D2}" destId="{7CDCAA93-F845-46A9-A3FF-8499FE5231F3}" srcOrd="0" destOrd="0" presId="urn:microsoft.com/office/officeart/2005/8/layout/orgChart1"/>
    <dgm:cxn modelId="{A02F364D-C081-4B97-8BE0-D46C9B0FC193}" type="presParOf" srcId="{7544A940-6117-4A03-A6F3-147B08F7C5D2}" destId="{BCE02A21-889C-401D-A064-9BFB89752E2B}" srcOrd="1" destOrd="0" presId="urn:microsoft.com/office/officeart/2005/8/layout/orgChart1"/>
    <dgm:cxn modelId="{946E69A6-F6D6-45AC-8B95-1958DCE5D61D}" type="presParOf" srcId="{BCE02A21-889C-401D-A064-9BFB89752E2B}" destId="{F173F4BF-4609-4B54-A802-AACC42AC6259}" srcOrd="0" destOrd="0" presId="urn:microsoft.com/office/officeart/2005/8/layout/orgChart1"/>
    <dgm:cxn modelId="{F4602CD3-643B-4883-B505-810BB7ABFB78}" type="presParOf" srcId="{F173F4BF-4609-4B54-A802-AACC42AC6259}" destId="{91F599F6-8511-4372-BDB6-E5B7B5DF7CFF}" srcOrd="0" destOrd="0" presId="urn:microsoft.com/office/officeart/2005/8/layout/orgChart1"/>
    <dgm:cxn modelId="{C36051A8-815F-47C1-940E-37A799F96AB6}" type="presParOf" srcId="{F173F4BF-4609-4B54-A802-AACC42AC6259}" destId="{5803FDFD-BB4B-43B9-977F-0B3E9DD91DA5}" srcOrd="1" destOrd="0" presId="urn:microsoft.com/office/officeart/2005/8/layout/orgChart1"/>
    <dgm:cxn modelId="{EC80E9E9-4DFD-4938-97FE-156B6F41021F}" type="presParOf" srcId="{BCE02A21-889C-401D-A064-9BFB89752E2B}" destId="{71BB0A00-5F5C-412D-8D7B-5E8E2CE0FDFD}" srcOrd="1" destOrd="0" presId="urn:microsoft.com/office/officeart/2005/8/layout/orgChart1"/>
    <dgm:cxn modelId="{FF0ED3D3-EBC5-4A86-911F-1D5A6C1BE26E}" type="presParOf" srcId="{BCE02A21-889C-401D-A064-9BFB89752E2B}" destId="{C2727891-C557-4403-BA6C-58734F5300DD}" srcOrd="2" destOrd="0" presId="urn:microsoft.com/office/officeart/2005/8/layout/orgChart1"/>
    <dgm:cxn modelId="{6AD4E12C-88DB-4346-929B-DA949F9DC152}" type="presParOf" srcId="{7544A940-6117-4A03-A6F3-147B08F7C5D2}" destId="{4E374CC7-4811-4176-9FC6-7E4330480D1D}" srcOrd="2" destOrd="0" presId="urn:microsoft.com/office/officeart/2005/8/layout/orgChart1"/>
    <dgm:cxn modelId="{F7534760-EDBC-4136-9744-C2B5771F3D35}" type="presParOf" srcId="{7544A940-6117-4A03-A6F3-147B08F7C5D2}" destId="{11A26330-3860-473A-BEB7-125B0F9875D8}" srcOrd="3" destOrd="0" presId="urn:microsoft.com/office/officeart/2005/8/layout/orgChart1"/>
    <dgm:cxn modelId="{AD0B2FC6-C2F9-42B1-ACFE-52F601C7A43C}" type="presParOf" srcId="{11A26330-3860-473A-BEB7-125B0F9875D8}" destId="{BD5266B0-A277-4141-9EA9-BF23CF0E31DF}" srcOrd="0" destOrd="0" presId="urn:microsoft.com/office/officeart/2005/8/layout/orgChart1"/>
    <dgm:cxn modelId="{6951C0B1-38AE-4703-B7E5-237483B3D211}" type="presParOf" srcId="{BD5266B0-A277-4141-9EA9-BF23CF0E31DF}" destId="{2801C158-4695-46C7-913A-9045FF987084}" srcOrd="0" destOrd="0" presId="urn:microsoft.com/office/officeart/2005/8/layout/orgChart1"/>
    <dgm:cxn modelId="{D163C4BA-6E44-4785-BC4E-6164C419B749}" type="presParOf" srcId="{BD5266B0-A277-4141-9EA9-BF23CF0E31DF}" destId="{1739CA0E-9144-4CFC-B900-0FAEDFB92C0A}" srcOrd="1" destOrd="0" presId="urn:microsoft.com/office/officeart/2005/8/layout/orgChart1"/>
    <dgm:cxn modelId="{8E485627-DCE5-4D07-B72D-770A7B94C912}" type="presParOf" srcId="{11A26330-3860-473A-BEB7-125B0F9875D8}" destId="{EF9675FE-E427-4E39-9A00-ED524D11E28E}" srcOrd="1" destOrd="0" presId="urn:microsoft.com/office/officeart/2005/8/layout/orgChart1"/>
    <dgm:cxn modelId="{33B2014C-5B7B-45A7-9CFC-3616C9B46A0E}" type="presParOf" srcId="{11A26330-3860-473A-BEB7-125B0F9875D8}" destId="{E26C2D71-AD40-40FB-A932-9B478D11C581}" srcOrd="2" destOrd="0" presId="urn:microsoft.com/office/officeart/2005/8/layout/orgChart1"/>
    <dgm:cxn modelId="{F4AEB959-7DC6-4ED6-B0D3-36CCC3B9D88C}" type="presParOf" srcId="{7544A940-6117-4A03-A6F3-147B08F7C5D2}" destId="{48D748E6-9840-4B72-B616-ACB76AE4206B}" srcOrd="4" destOrd="0" presId="urn:microsoft.com/office/officeart/2005/8/layout/orgChart1"/>
    <dgm:cxn modelId="{D73DF967-9CE0-4721-99FB-9BD9BCD8D6C0}" type="presParOf" srcId="{7544A940-6117-4A03-A6F3-147B08F7C5D2}" destId="{66596541-5390-4476-A343-6F59E4AAA7ED}" srcOrd="5" destOrd="0" presId="urn:microsoft.com/office/officeart/2005/8/layout/orgChart1"/>
    <dgm:cxn modelId="{9E192103-AB8E-471A-BD33-23A5667B36A2}" type="presParOf" srcId="{66596541-5390-4476-A343-6F59E4AAA7ED}" destId="{EFEF7BA0-D4EA-4CF3-9E10-738AFC8CF8EE}" srcOrd="0" destOrd="0" presId="urn:microsoft.com/office/officeart/2005/8/layout/orgChart1"/>
    <dgm:cxn modelId="{27B1C6F4-E5A0-482B-8055-724288290504}" type="presParOf" srcId="{EFEF7BA0-D4EA-4CF3-9E10-738AFC8CF8EE}" destId="{683A8701-8935-4859-B978-14E5FE364D3E}" srcOrd="0" destOrd="0" presId="urn:microsoft.com/office/officeart/2005/8/layout/orgChart1"/>
    <dgm:cxn modelId="{1AF26A18-B8DF-4FAD-9DCF-8E12E59D87F1}" type="presParOf" srcId="{EFEF7BA0-D4EA-4CF3-9E10-738AFC8CF8EE}" destId="{C2FFBAE9-ECA2-417A-B68B-A03A67FEA547}" srcOrd="1" destOrd="0" presId="urn:microsoft.com/office/officeart/2005/8/layout/orgChart1"/>
    <dgm:cxn modelId="{B88CAC5E-A22E-4177-B9F2-DFD045735EF9}" type="presParOf" srcId="{66596541-5390-4476-A343-6F59E4AAA7ED}" destId="{4455FA8F-7D45-4FDE-BA88-14D5DB9B0608}" srcOrd="1" destOrd="0" presId="urn:microsoft.com/office/officeart/2005/8/layout/orgChart1"/>
    <dgm:cxn modelId="{26CF103E-9E46-4B8A-A967-A63ED94C8BA8}" type="presParOf" srcId="{4455FA8F-7D45-4FDE-BA88-14D5DB9B0608}" destId="{2ECBF50B-ACA8-4B64-918D-D43FBB72E851}" srcOrd="0" destOrd="0" presId="urn:microsoft.com/office/officeart/2005/8/layout/orgChart1"/>
    <dgm:cxn modelId="{2454F403-B7AC-47CD-B6B8-A33E8B1F42A8}" type="presParOf" srcId="{4455FA8F-7D45-4FDE-BA88-14D5DB9B0608}" destId="{29430DFB-3011-4C3F-ADB2-C5E0EB167591}" srcOrd="1" destOrd="0" presId="urn:microsoft.com/office/officeart/2005/8/layout/orgChart1"/>
    <dgm:cxn modelId="{3DEC382F-9326-48F4-B603-BC84BE9F42E5}" type="presParOf" srcId="{29430DFB-3011-4C3F-ADB2-C5E0EB167591}" destId="{928CA3E6-BCA6-4B79-869E-3C0A858C1B54}" srcOrd="0" destOrd="0" presId="urn:microsoft.com/office/officeart/2005/8/layout/orgChart1"/>
    <dgm:cxn modelId="{55A19C5A-6FD7-4071-A148-8CDEDCD2A300}" type="presParOf" srcId="{928CA3E6-BCA6-4B79-869E-3C0A858C1B54}" destId="{73FA46AD-C11A-4C5C-9266-FCAFF8D4E1B4}" srcOrd="0" destOrd="0" presId="urn:microsoft.com/office/officeart/2005/8/layout/orgChart1"/>
    <dgm:cxn modelId="{1D97840E-A57F-464E-9F26-ED2D1040ABF8}" type="presParOf" srcId="{928CA3E6-BCA6-4B79-869E-3C0A858C1B54}" destId="{40783AA1-9F0B-428F-BEB9-BD6C39E6EC23}" srcOrd="1" destOrd="0" presId="urn:microsoft.com/office/officeart/2005/8/layout/orgChart1"/>
    <dgm:cxn modelId="{D98B15D6-8790-427F-A509-F83AE4B2B2A9}" type="presParOf" srcId="{29430DFB-3011-4C3F-ADB2-C5E0EB167591}" destId="{4DEA61FB-AC93-47ED-BA9C-7A069228E63A}" srcOrd="1" destOrd="0" presId="urn:microsoft.com/office/officeart/2005/8/layout/orgChart1"/>
    <dgm:cxn modelId="{120373C4-69CF-42ED-BA8A-7C3E21E79303}" type="presParOf" srcId="{29430DFB-3011-4C3F-ADB2-C5E0EB167591}" destId="{07947CE3-5D6C-426E-B0C6-DD14D5E6BFD3}" srcOrd="2" destOrd="0" presId="urn:microsoft.com/office/officeart/2005/8/layout/orgChart1"/>
    <dgm:cxn modelId="{D83DD12A-D62D-4D24-A93E-6F177FE83769}" type="presParOf" srcId="{4455FA8F-7D45-4FDE-BA88-14D5DB9B0608}" destId="{1A95B363-76D9-48B1-A544-5A2C69E7F75E}" srcOrd="2" destOrd="0" presId="urn:microsoft.com/office/officeart/2005/8/layout/orgChart1"/>
    <dgm:cxn modelId="{11FF1D2F-E1DC-43AE-AACA-46F00AC3A5C4}" type="presParOf" srcId="{4455FA8F-7D45-4FDE-BA88-14D5DB9B0608}" destId="{59495BB9-990F-43C6-8699-8C9CB63276D4}" srcOrd="3" destOrd="0" presId="urn:microsoft.com/office/officeart/2005/8/layout/orgChart1"/>
    <dgm:cxn modelId="{8EB3ADC4-589F-40A2-8F2A-7F5A1E75EB72}" type="presParOf" srcId="{59495BB9-990F-43C6-8699-8C9CB63276D4}" destId="{19852D61-8257-4266-A9EA-161D66569763}" srcOrd="0" destOrd="0" presId="urn:microsoft.com/office/officeart/2005/8/layout/orgChart1"/>
    <dgm:cxn modelId="{09439781-2F29-4972-B229-C0EF7E1D4994}" type="presParOf" srcId="{19852D61-8257-4266-A9EA-161D66569763}" destId="{1E51688E-421E-4C6E-B0A8-130C2FDF0A69}" srcOrd="0" destOrd="0" presId="urn:microsoft.com/office/officeart/2005/8/layout/orgChart1"/>
    <dgm:cxn modelId="{630D37B4-4B9F-4FB8-B188-3D90012A47A5}" type="presParOf" srcId="{19852D61-8257-4266-A9EA-161D66569763}" destId="{27A852E6-B6B0-4DB9-B7A8-4CF416773AE3}" srcOrd="1" destOrd="0" presId="urn:microsoft.com/office/officeart/2005/8/layout/orgChart1"/>
    <dgm:cxn modelId="{EA118932-3CE6-4D67-B1D5-F77B31B9E776}" type="presParOf" srcId="{59495BB9-990F-43C6-8699-8C9CB63276D4}" destId="{8B6DE865-5F6D-4043-ACCE-4FC0EB9EAB44}" srcOrd="1" destOrd="0" presId="urn:microsoft.com/office/officeart/2005/8/layout/orgChart1"/>
    <dgm:cxn modelId="{8737EB4B-E936-46FD-A06B-AFAF9747ACDD}" type="presParOf" srcId="{59495BB9-990F-43C6-8699-8C9CB63276D4}" destId="{BE2A60EC-D222-436B-B7BB-3BE4E0FA58DA}" srcOrd="2" destOrd="0" presId="urn:microsoft.com/office/officeart/2005/8/layout/orgChart1"/>
    <dgm:cxn modelId="{599BDCC9-74BB-47EC-8EC1-4B66F9CDBF08}" type="presParOf" srcId="{4455FA8F-7D45-4FDE-BA88-14D5DB9B0608}" destId="{D4759626-E5D3-420B-B010-8732DF50FBD6}" srcOrd="4" destOrd="0" presId="urn:microsoft.com/office/officeart/2005/8/layout/orgChart1"/>
    <dgm:cxn modelId="{FFCA2061-35E0-4A18-8E5C-8B0BE944AAD4}" type="presParOf" srcId="{4455FA8F-7D45-4FDE-BA88-14D5DB9B0608}" destId="{5E49E93F-B12E-462C-813D-B6A196C2B7CA}" srcOrd="5" destOrd="0" presId="urn:microsoft.com/office/officeart/2005/8/layout/orgChart1"/>
    <dgm:cxn modelId="{8E4EC305-5026-4A18-BCA3-EC54E0E5CD94}" type="presParOf" srcId="{5E49E93F-B12E-462C-813D-B6A196C2B7CA}" destId="{542F0274-D0B2-4E13-AE4D-C3E9E6E6AB94}" srcOrd="0" destOrd="0" presId="urn:microsoft.com/office/officeart/2005/8/layout/orgChart1"/>
    <dgm:cxn modelId="{45F9F8CE-5488-42B7-B6BA-6700ABD840B3}" type="presParOf" srcId="{542F0274-D0B2-4E13-AE4D-C3E9E6E6AB94}" destId="{F11D31CC-03F2-419D-9EDB-085DC450BC12}" srcOrd="0" destOrd="0" presId="urn:microsoft.com/office/officeart/2005/8/layout/orgChart1"/>
    <dgm:cxn modelId="{7413A0EB-5A0B-4439-BD21-AE055DE7446E}" type="presParOf" srcId="{542F0274-D0B2-4E13-AE4D-C3E9E6E6AB94}" destId="{DA8BEFE3-AE55-40BB-9DB0-91AB2C3A1EB7}" srcOrd="1" destOrd="0" presId="urn:microsoft.com/office/officeart/2005/8/layout/orgChart1"/>
    <dgm:cxn modelId="{98BBF23B-AF17-401B-9D9A-A89310021C5A}" type="presParOf" srcId="{5E49E93F-B12E-462C-813D-B6A196C2B7CA}" destId="{BFDF4F10-97F5-4165-ACD2-7DD17AD0A4AF}" srcOrd="1" destOrd="0" presId="urn:microsoft.com/office/officeart/2005/8/layout/orgChart1"/>
    <dgm:cxn modelId="{3557024C-629D-4DC6-83C8-A0ACD33997DC}" type="presParOf" srcId="{5E49E93F-B12E-462C-813D-B6A196C2B7CA}" destId="{261CC286-768D-4A24-94A9-CDC98ADEC3B1}" srcOrd="2" destOrd="0" presId="urn:microsoft.com/office/officeart/2005/8/layout/orgChart1"/>
    <dgm:cxn modelId="{3EBC437C-FDCF-44BC-BCDF-97DDB4EDF224}" type="presParOf" srcId="{4455FA8F-7D45-4FDE-BA88-14D5DB9B0608}" destId="{73847C8B-759B-47E2-88EB-0AC7CBD9E600}" srcOrd="6" destOrd="0" presId="urn:microsoft.com/office/officeart/2005/8/layout/orgChart1"/>
    <dgm:cxn modelId="{CBF4D354-1148-455E-97C0-E3B64C2AEE8D}" type="presParOf" srcId="{4455FA8F-7D45-4FDE-BA88-14D5DB9B0608}" destId="{4D031AC4-65FF-46CB-980E-C908E13D8509}" srcOrd="7" destOrd="0" presId="urn:microsoft.com/office/officeart/2005/8/layout/orgChart1"/>
    <dgm:cxn modelId="{A119C32D-7E8F-4123-ACA1-117E5C694F5D}" type="presParOf" srcId="{4D031AC4-65FF-46CB-980E-C908E13D8509}" destId="{2C0F2CFE-3C44-4B55-A7A1-DBE48C547ABF}" srcOrd="0" destOrd="0" presId="urn:microsoft.com/office/officeart/2005/8/layout/orgChart1"/>
    <dgm:cxn modelId="{98459C1E-8496-40EB-AD9D-011130416BED}" type="presParOf" srcId="{2C0F2CFE-3C44-4B55-A7A1-DBE48C547ABF}" destId="{60D12223-AC49-4B55-9147-4F7E0280BBF5}" srcOrd="0" destOrd="0" presId="urn:microsoft.com/office/officeart/2005/8/layout/orgChart1"/>
    <dgm:cxn modelId="{312F6847-A7CD-4F47-8CF2-7577A15AB28A}" type="presParOf" srcId="{2C0F2CFE-3C44-4B55-A7A1-DBE48C547ABF}" destId="{798F78B5-9179-4503-9ABE-0ECB9DEA1A30}" srcOrd="1" destOrd="0" presId="urn:microsoft.com/office/officeart/2005/8/layout/orgChart1"/>
    <dgm:cxn modelId="{F173EF90-73BA-43E8-AEB1-726D70BDF9F9}" type="presParOf" srcId="{4D031AC4-65FF-46CB-980E-C908E13D8509}" destId="{70286981-BFF9-4D1B-B35A-426AECCF3BB5}" srcOrd="1" destOrd="0" presId="urn:microsoft.com/office/officeart/2005/8/layout/orgChart1"/>
    <dgm:cxn modelId="{B2CA4E3F-EA7F-4DE7-B4F3-597FC02F3384}" type="presParOf" srcId="{4D031AC4-65FF-46CB-980E-C908E13D8509}" destId="{91377C81-0CF4-4EBB-A6CF-1CD3E7AE2122}" srcOrd="2" destOrd="0" presId="urn:microsoft.com/office/officeart/2005/8/layout/orgChart1"/>
    <dgm:cxn modelId="{3D00B25A-3B24-4E21-9F2C-B8D90E6276CD}" type="presParOf" srcId="{4455FA8F-7D45-4FDE-BA88-14D5DB9B0608}" destId="{B367A68F-A513-4E46-BD9D-6D4E328BD6B3}" srcOrd="8" destOrd="0" presId="urn:microsoft.com/office/officeart/2005/8/layout/orgChart1"/>
    <dgm:cxn modelId="{F87BEBE8-4EE3-4D0E-914D-0338ED791E8E}" type="presParOf" srcId="{4455FA8F-7D45-4FDE-BA88-14D5DB9B0608}" destId="{72E87F61-46FC-4002-A589-77EDF4A303C9}" srcOrd="9" destOrd="0" presId="urn:microsoft.com/office/officeart/2005/8/layout/orgChart1"/>
    <dgm:cxn modelId="{4E6EB0F5-F8B3-46CF-84D6-CA684A615F7B}" type="presParOf" srcId="{72E87F61-46FC-4002-A589-77EDF4A303C9}" destId="{8D2C2CD5-4ECD-44A2-99D8-227E6B06439D}" srcOrd="0" destOrd="0" presId="urn:microsoft.com/office/officeart/2005/8/layout/orgChart1"/>
    <dgm:cxn modelId="{4D83F06A-E0E3-48A1-99DF-E0F28CB389E7}" type="presParOf" srcId="{8D2C2CD5-4ECD-44A2-99D8-227E6B06439D}" destId="{73C90B22-FEB6-4D0C-8E97-9E86B13E199C}" srcOrd="0" destOrd="0" presId="urn:microsoft.com/office/officeart/2005/8/layout/orgChart1"/>
    <dgm:cxn modelId="{B09970FB-C91C-4A93-9CBD-9A30CE5FC305}" type="presParOf" srcId="{8D2C2CD5-4ECD-44A2-99D8-227E6B06439D}" destId="{8564DD38-A7E2-48C0-9ECC-B4CC28E45043}" srcOrd="1" destOrd="0" presId="urn:microsoft.com/office/officeart/2005/8/layout/orgChart1"/>
    <dgm:cxn modelId="{A5AF72F8-AE33-4DB4-A883-101A2EA3EF46}" type="presParOf" srcId="{72E87F61-46FC-4002-A589-77EDF4A303C9}" destId="{2C05FF19-63ED-491C-BB90-7780E108C573}" srcOrd="1" destOrd="0" presId="urn:microsoft.com/office/officeart/2005/8/layout/orgChart1"/>
    <dgm:cxn modelId="{6B8D7F79-9D48-4DE0-9895-79B37F002DF3}" type="presParOf" srcId="{72E87F61-46FC-4002-A589-77EDF4A303C9}" destId="{8B4B12F6-9A10-42B2-AC20-79349DD7F2CC}" srcOrd="2" destOrd="0" presId="urn:microsoft.com/office/officeart/2005/8/layout/orgChart1"/>
    <dgm:cxn modelId="{116904BA-E343-4C42-9399-FECEFA766454}" type="presParOf" srcId="{66596541-5390-4476-A343-6F59E4AAA7ED}" destId="{DEA10086-4707-4054-A08A-4975587382A4}" srcOrd="2" destOrd="0" presId="urn:microsoft.com/office/officeart/2005/8/layout/orgChart1"/>
    <dgm:cxn modelId="{11E677C9-5835-4299-B1F6-533BA544EF41}" type="presParOf" srcId="{DEA10086-4707-4054-A08A-4975587382A4}" destId="{DD865731-2C18-46EE-AC64-CE4BFF5F5C57}" srcOrd="0" destOrd="0" presId="urn:microsoft.com/office/officeart/2005/8/layout/orgChart1"/>
    <dgm:cxn modelId="{F5CC3002-47C5-4BD0-84A2-AF89CE649011}" type="presParOf" srcId="{DEA10086-4707-4054-A08A-4975587382A4}" destId="{E251B294-CD62-4F5B-AF08-596E46499EBA}" srcOrd="1" destOrd="0" presId="urn:microsoft.com/office/officeart/2005/8/layout/orgChart1"/>
    <dgm:cxn modelId="{E680153C-1E2B-4BDB-BAEC-47525B76CEC0}" type="presParOf" srcId="{E251B294-CD62-4F5B-AF08-596E46499EBA}" destId="{754F5154-4349-43C9-B7F7-8A7D4BA0F110}" srcOrd="0" destOrd="0" presId="urn:microsoft.com/office/officeart/2005/8/layout/orgChart1"/>
    <dgm:cxn modelId="{AEC4B24B-34AC-49AA-B715-CD9B31DD0392}" type="presParOf" srcId="{754F5154-4349-43C9-B7F7-8A7D4BA0F110}" destId="{6F783607-9136-40AB-8B47-C36C1EA2E0AC}" srcOrd="0" destOrd="0" presId="urn:microsoft.com/office/officeart/2005/8/layout/orgChart1"/>
    <dgm:cxn modelId="{B902D477-50A5-44D1-90DE-6A8B0930EDD2}" type="presParOf" srcId="{754F5154-4349-43C9-B7F7-8A7D4BA0F110}" destId="{58C95330-39D8-46C1-9E94-374DB86AB056}" srcOrd="1" destOrd="0" presId="urn:microsoft.com/office/officeart/2005/8/layout/orgChart1"/>
    <dgm:cxn modelId="{30B02551-BBAD-4CCA-9330-B42D37213A89}" type="presParOf" srcId="{E251B294-CD62-4F5B-AF08-596E46499EBA}" destId="{8B549832-A4F4-4DDF-B01D-346578AD2E15}" srcOrd="1" destOrd="0" presId="urn:microsoft.com/office/officeart/2005/8/layout/orgChart1"/>
    <dgm:cxn modelId="{554AA727-1F1F-4D23-A9A9-EDBE0428E0AA}" type="presParOf" srcId="{E251B294-CD62-4F5B-AF08-596E46499EBA}" destId="{FACF6E48-F2C4-4A1C-B944-C4159BBD7585}" srcOrd="2" destOrd="0" presId="urn:microsoft.com/office/officeart/2005/8/layout/orgChart1"/>
    <dgm:cxn modelId="{73D04032-C6F9-492E-848B-2DB05B46DB41}" type="presParOf" srcId="{7544A940-6117-4A03-A6F3-147B08F7C5D2}" destId="{B3102995-E0D7-42AF-BB5C-F0B7C0A73BF9}" srcOrd="6" destOrd="0" presId="urn:microsoft.com/office/officeart/2005/8/layout/orgChart1"/>
    <dgm:cxn modelId="{61A1093D-44D4-4506-9DD0-EC6E328DB3CA}" type="presParOf" srcId="{7544A940-6117-4A03-A6F3-147B08F7C5D2}" destId="{D9F5DA6B-BD90-4FFC-8E8C-8D72D6C418F1}" srcOrd="7" destOrd="0" presId="urn:microsoft.com/office/officeart/2005/8/layout/orgChart1"/>
    <dgm:cxn modelId="{63B6E0F9-14E5-4105-A31F-EA9E16FDFD06}" type="presParOf" srcId="{D9F5DA6B-BD90-4FFC-8E8C-8D72D6C418F1}" destId="{FE1EAFC1-D264-4FA4-91E2-35CA544B9585}" srcOrd="0" destOrd="0" presId="urn:microsoft.com/office/officeart/2005/8/layout/orgChart1"/>
    <dgm:cxn modelId="{5F407635-B87C-407B-9110-BC5EA7473C9A}" type="presParOf" srcId="{FE1EAFC1-D264-4FA4-91E2-35CA544B9585}" destId="{FD5783D8-0808-42AF-96A8-EAD953A8F2C2}" srcOrd="0" destOrd="0" presId="urn:microsoft.com/office/officeart/2005/8/layout/orgChart1"/>
    <dgm:cxn modelId="{FC51E335-8F84-4EDD-8CEE-61BD2FC4A622}" type="presParOf" srcId="{FE1EAFC1-D264-4FA4-91E2-35CA544B9585}" destId="{665CFEDE-FDA0-4507-8C57-B3C246D018C2}" srcOrd="1" destOrd="0" presId="urn:microsoft.com/office/officeart/2005/8/layout/orgChart1"/>
    <dgm:cxn modelId="{19709861-4831-4087-9F36-C6D4C477C9F2}" type="presParOf" srcId="{D9F5DA6B-BD90-4FFC-8E8C-8D72D6C418F1}" destId="{C670D15D-57F8-4FF0-9D57-2C00BD43BCFD}" srcOrd="1" destOrd="0" presId="urn:microsoft.com/office/officeart/2005/8/layout/orgChart1"/>
    <dgm:cxn modelId="{DC7FB311-2BB4-4F4F-9F50-F6584AEC310D}" type="presParOf" srcId="{D9F5DA6B-BD90-4FFC-8E8C-8D72D6C418F1}" destId="{D9FAF93F-784D-4E4A-A9F8-7DF6CDE45630}" srcOrd="2" destOrd="0" presId="urn:microsoft.com/office/officeart/2005/8/layout/orgChart1"/>
    <dgm:cxn modelId="{F814B5DC-3B67-4F56-A5AE-6B329B544F22}" type="presParOf" srcId="{7544A940-6117-4A03-A6F3-147B08F7C5D2}" destId="{50BEBDBC-F890-4942-B2AF-D27E0E3FDCC4}" srcOrd="8" destOrd="0" presId="urn:microsoft.com/office/officeart/2005/8/layout/orgChart1"/>
    <dgm:cxn modelId="{CE0BBEBD-126F-4D89-A19E-1E5F08EA2725}" type="presParOf" srcId="{7544A940-6117-4A03-A6F3-147B08F7C5D2}" destId="{D80DD609-2E69-4ED4-AFF0-C7A10C6B3BEE}" srcOrd="9" destOrd="0" presId="urn:microsoft.com/office/officeart/2005/8/layout/orgChart1"/>
    <dgm:cxn modelId="{EB4859CE-5FEB-4087-93EA-222EE575DCD9}" type="presParOf" srcId="{D80DD609-2E69-4ED4-AFF0-C7A10C6B3BEE}" destId="{DB276C6D-7553-454E-B06C-C1F405B87467}" srcOrd="0" destOrd="0" presId="urn:microsoft.com/office/officeart/2005/8/layout/orgChart1"/>
    <dgm:cxn modelId="{9D1CA72E-7BE2-4B85-B492-34D870E34FED}" type="presParOf" srcId="{DB276C6D-7553-454E-B06C-C1F405B87467}" destId="{4639037C-DD4F-4AF7-94E8-FAE9D8CC806C}" srcOrd="0" destOrd="0" presId="urn:microsoft.com/office/officeart/2005/8/layout/orgChart1"/>
    <dgm:cxn modelId="{87E779E0-C254-4651-A16D-C4328687FFCB}" type="presParOf" srcId="{DB276C6D-7553-454E-B06C-C1F405B87467}" destId="{6D9CCDC2-D9E4-448B-B856-30AC9163D4C7}" srcOrd="1" destOrd="0" presId="urn:microsoft.com/office/officeart/2005/8/layout/orgChart1"/>
    <dgm:cxn modelId="{992C8590-8E22-4678-BDCD-E2452A25178E}" type="presParOf" srcId="{D80DD609-2E69-4ED4-AFF0-C7A10C6B3BEE}" destId="{94DDF822-56F1-45C9-B1EB-1D8F08A5FCD3}" srcOrd="1" destOrd="0" presId="urn:microsoft.com/office/officeart/2005/8/layout/orgChart1"/>
    <dgm:cxn modelId="{AD70B721-EB50-48CC-906E-3D7BB3E052B3}" type="presParOf" srcId="{D80DD609-2E69-4ED4-AFF0-C7A10C6B3BEE}" destId="{B54F5DBE-979F-4031-8E5F-67ACF3F609F8}" srcOrd="2" destOrd="0" presId="urn:microsoft.com/office/officeart/2005/8/layout/orgChart1"/>
    <dgm:cxn modelId="{2D35AB09-F84D-4589-BC86-021070FDD4C1}" type="presParOf" srcId="{7544A940-6117-4A03-A6F3-147B08F7C5D2}" destId="{35BECD11-4359-42BA-984E-56FA2DC2AA35}" srcOrd="10" destOrd="0" presId="urn:microsoft.com/office/officeart/2005/8/layout/orgChart1"/>
    <dgm:cxn modelId="{38D24790-E925-4F7B-A3A1-D4E8DDE747DE}" type="presParOf" srcId="{7544A940-6117-4A03-A6F3-147B08F7C5D2}" destId="{AE24FCCF-6945-483B-9609-B993B4977A02}" srcOrd="11" destOrd="0" presId="urn:microsoft.com/office/officeart/2005/8/layout/orgChart1"/>
    <dgm:cxn modelId="{9AD0A1A2-DB8B-4E42-8B23-27AE8D3A63D8}" type="presParOf" srcId="{AE24FCCF-6945-483B-9609-B993B4977A02}" destId="{DA3144FA-0EF3-4F8D-8395-D64044CF0ECA}" srcOrd="0" destOrd="0" presId="urn:microsoft.com/office/officeart/2005/8/layout/orgChart1"/>
    <dgm:cxn modelId="{3346B1AD-54F6-4A60-9144-75B1D4B4E62D}" type="presParOf" srcId="{DA3144FA-0EF3-4F8D-8395-D64044CF0ECA}" destId="{D6C0FB5F-C549-4944-AD69-79997B064160}" srcOrd="0" destOrd="0" presId="urn:microsoft.com/office/officeart/2005/8/layout/orgChart1"/>
    <dgm:cxn modelId="{2B37EA25-74D8-41BC-B355-718FE5C6451D}" type="presParOf" srcId="{DA3144FA-0EF3-4F8D-8395-D64044CF0ECA}" destId="{82564AA5-2539-4E88-B008-55AE47B71EA6}" srcOrd="1" destOrd="0" presId="urn:microsoft.com/office/officeart/2005/8/layout/orgChart1"/>
    <dgm:cxn modelId="{C1712779-7C27-4CD8-B1CD-F134BAFDCC3F}" type="presParOf" srcId="{AE24FCCF-6945-483B-9609-B993B4977A02}" destId="{5EB3736E-02FE-41AF-833C-5CF87B7B672F}" srcOrd="1" destOrd="0" presId="urn:microsoft.com/office/officeart/2005/8/layout/orgChart1"/>
    <dgm:cxn modelId="{CD4C52E0-15D9-40DA-A665-0ED3DDD0DC35}" type="presParOf" srcId="{AE24FCCF-6945-483B-9609-B993B4977A02}" destId="{34765737-22D7-4B83-B429-D129D5212BDD}" srcOrd="2" destOrd="0" presId="urn:microsoft.com/office/officeart/2005/8/layout/orgChart1"/>
    <dgm:cxn modelId="{8D59CB7D-253E-4296-8673-A2AAFFE52695}" type="presParOf" srcId="{CF4F5B96-CAFF-4C9E-A6C1-906430F6FA56}" destId="{9C4E9B68-81ED-4888-A075-19B2F71DE886}" srcOrd="2" destOrd="0" presId="urn:microsoft.com/office/officeart/2005/8/layout/orgChart1"/>
    <dgm:cxn modelId="{CF542276-106B-4229-8E1B-95874C212AF0}" type="presParOf" srcId="{9C4E9B68-81ED-4888-A075-19B2F71DE886}" destId="{383FF719-F468-4D2C-A83F-B3CE53894B66}" srcOrd="0" destOrd="0" presId="urn:microsoft.com/office/officeart/2005/8/layout/orgChart1"/>
    <dgm:cxn modelId="{9BF41DFF-C9AF-4573-AA23-5983C502065A}" type="presParOf" srcId="{9C4E9B68-81ED-4888-A075-19B2F71DE886}" destId="{D8DEFD36-874B-438D-9C72-012BAA8E0FA3}" srcOrd="1" destOrd="0" presId="urn:microsoft.com/office/officeart/2005/8/layout/orgChart1"/>
    <dgm:cxn modelId="{0A9797DB-3057-4274-9E86-F41DEB8FCCAE}" type="presParOf" srcId="{D8DEFD36-874B-438D-9C72-012BAA8E0FA3}" destId="{AD88B0C4-D58E-4C5A-80D8-1B30346C17A2}" srcOrd="0" destOrd="0" presId="urn:microsoft.com/office/officeart/2005/8/layout/orgChart1"/>
    <dgm:cxn modelId="{4C3452F0-0113-4796-90B7-E75BDC029790}" type="presParOf" srcId="{AD88B0C4-D58E-4C5A-80D8-1B30346C17A2}" destId="{D93A6376-7C5C-47E1-83AA-A0F5D00CCC9A}" srcOrd="0" destOrd="0" presId="urn:microsoft.com/office/officeart/2005/8/layout/orgChart1"/>
    <dgm:cxn modelId="{E1BF2A7E-8177-4A58-952A-058E90070D52}" type="presParOf" srcId="{AD88B0C4-D58E-4C5A-80D8-1B30346C17A2}" destId="{0471846D-FF5B-487B-BD3D-66400F053B2D}" srcOrd="1" destOrd="0" presId="urn:microsoft.com/office/officeart/2005/8/layout/orgChart1"/>
    <dgm:cxn modelId="{4FB26072-0049-4EB8-8E04-2EA5648632C2}" type="presParOf" srcId="{D8DEFD36-874B-438D-9C72-012BAA8E0FA3}" destId="{48AB243B-D15F-401C-85EF-D1F50374CEC8}" srcOrd="1" destOrd="0" presId="urn:microsoft.com/office/officeart/2005/8/layout/orgChart1"/>
    <dgm:cxn modelId="{A932B59E-07B3-44FE-8CB8-9044762B6601}" type="presParOf" srcId="{D8DEFD36-874B-438D-9C72-012BAA8E0FA3}" destId="{4E0B5864-57ED-45D0-A16F-DFD4F4A556E6}" srcOrd="2" destOrd="0" presId="urn:microsoft.com/office/officeart/2005/8/layout/orgChart1"/>
    <dgm:cxn modelId="{7BC5FDB2-5DB5-451E-AD88-167FE9C3956E}" type="presParOf" srcId="{9C4E9B68-81ED-4888-A075-19B2F71DE886}" destId="{EDDE2242-357A-462C-A72C-38592CA8E95A}" srcOrd="2" destOrd="0" presId="urn:microsoft.com/office/officeart/2005/8/layout/orgChart1"/>
    <dgm:cxn modelId="{CEB6E280-B885-499D-A4B4-8168540B0F73}" type="presParOf" srcId="{9C4E9B68-81ED-4888-A075-19B2F71DE886}" destId="{7C09A0CC-C4A1-4DC6-98CE-9E67FB4F4D87}" srcOrd="3" destOrd="0" presId="urn:microsoft.com/office/officeart/2005/8/layout/orgChart1"/>
    <dgm:cxn modelId="{2B29BF37-FC41-4271-A942-D7691D1E18D5}" type="presParOf" srcId="{7C09A0CC-C4A1-4DC6-98CE-9E67FB4F4D87}" destId="{ADBB101F-1113-4F64-9D83-BF3CB5E1CBD2}" srcOrd="0" destOrd="0" presId="urn:microsoft.com/office/officeart/2005/8/layout/orgChart1"/>
    <dgm:cxn modelId="{A0483044-82C5-4B7D-A8BA-4BD29951EBD0}" type="presParOf" srcId="{ADBB101F-1113-4F64-9D83-BF3CB5E1CBD2}" destId="{437AD5E2-C45D-4CB7-8359-7C021B17ADF4}" srcOrd="0" destOrd="0" presId="urn:microsoft.com/office/officeart/2005/8/layout/orgChart1"/>
    <dgm:cxn modelId="{C12D51A0-34EA-4A84-9FD3-AD2C273EEB58}" type="presParOf" srcId="{ADBB101F-1113-4F64-9D83-BF3CB5E1CBD2}" destId="{80A02F2B-1E15-49B7-A4F4-F8AD7D71F14E}" srcOrd="1" destOrd="0" presId="urn:microsoft.com/office/officeart/2005/8/layout/orgChart1"/>
    <dgm:cxn modelId="{643FF492-7E2B-4EA6-979B-E8975141E301}" type="presParOf" srcId="{7C09A0CC-C4A1-4DC6-98CE-9E67FB4F4D87}" destId="{AE7C29E8-7A29-4378-9FF3-F7914F369B2A}" srcOrd="1" destOrd="0" presId="urn:microsoft.com/office/officeart/2005/8/layout/orgChart1"/>
    <dgm:cxn modelId="{BAE2CC4D-2609-4955-82C7-BF75E40D26C9}" type="presParOf" srcId="{7C09A0CC-C4A1-4DC6-98CE-9E67FB4F4D87}" destId="{988C28ED-266C-4755-B200-0F4F21E4CC60}"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E2242-357A-462C-A72C-38592CA8E95A}">
      <dsp:nvSpPr>
        <dsp:cNvPr id="0" name=""/>
        <dsp:cNvSpPr/>
      </dsp:nvSpPr>
      <dsp:spPr>
        <a:xfrm>
          <a:off x="4057000" y="662543"/>
          <a:ext cx="342660" cy="626096"/>
        </a:xfrm>
        <a:custGeom>
          <a:avLst/>
          <a:gdLst/>
          <a:ahLst/>
          <a:cxnLst/>
          <a:rect l="0" t="0" r="0" b="0"/>
          <a:pathLst>
            <a:path>
              <a:moveTo>
                <a:pt x="0" y="0"/>
              </a:moveTo>
              <a:lnTo>
                <a:pt x="0" y="626096"/>
              </a:lnTo>
              <a:lnTo>
                <a:pt x="342660" y="62609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3FF719-F468-4D2C-A83F-B3CE53894B66}">
      <dsp:nvSpPr>
        <dsp:cNvPr id="0" name=""/>
        <dsp:cNvSpPr/>
      </dsp:nvSpPr>
      <dsp:spPr>
        <a:xfrm>
          <a:off x="3955066" y="662543"/>
          <a:ext cx="101934" cy="613193"/>
        </a:xfrm>
        <a:custGeom>
          <a:avLst/>
          <a:gdLst/>
          <a:ahLst/>
          <a:cxnLst/>
          <a:rect l="0" t="0" r="0" b="0"/>
          <a:pathLst>
            <a:path>
              <a:moveTo>
                <a:pt x="101934" y="0"/>
              </a:moveTo>
              <a:lnTo>
                <a:pt x="101934" y="613193"/>
              </a:lnTo>
              <a:lnTo>
                <a:pt x="0" y="613193"/>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ECD11-4359-42BA-984E-56FA2DC2AA35}">
      <dsp:nvSpPr>
        <dsp:cNvPr id="0" name=""/>
        <dsp:cNvSpPr/>
      </dsp:nvSpPr>
      <dsp:spPr>
        <a:xfrm>
          <a:off x="4057000" y="662543"/>
          <a:ext cx="3235117" cy="1248072"/>
        </a:xfrm>
        <a:custGeom>
          <a:avLst/>
          <a:gdLst/>
          <a:ahLst/>
          <a:cxnLst/>
          <a:rect l="0" t="0" r="0" b="0"/>
          <a:pathLst>
            <a:path>
              <a:moveTo>
                <a:pt x="0" y="0"/>
              </a:moveTo>
              <a:lnTo>
                <a:pt x="0" y="1136126"/>
              </a:lnTo>
              <a:lnTo>
                <a:pt x="3235117" y="1136126"/>
              </a:lnTo>
              <a:lnTo>
                <a:pt x="3235117" y="124807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BEBDBC-F890-4942-B2AF-D27E0E3FDCC4}">
      <dsp:nvSpPr>
        <dsp:cNvPr id="0" name=""/>
        <dsp:cNvSpPr/>
      </dsp:nvSpPr>
      <dsp:spPr>
        <a:xfrm>
          <a:off x="4057000" y="662543"/>
          <a:ext cx="1945075" cy="1248072"/>
        </a:xfrm>
        <a:custGeom>
          <a:avLst/>
          <a:gdLst/>
          <a:ahLst/>
          <a:cxnLst/>
          <a:rect l="0" t="0" r="0" b="0"/>
          <a:pathLst>
            <a:path>
              <a:moveTo>
                <a:pt x="0" y="0"/>
              </a:moveTo>
              <a:lnTo>
                <a:pt x="0" y="1136126"/>
              </a:lnTo>
              <a:lnTo>
                <a:pt x="1945075" y="1136126"/>
              </a:lnTo>
              <a:lnTo>
                <a:pt x="1945075" y="124807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102995-E0D7-42AF-BB5C-F0B7C0A73BF9}">
      <dsp:nvSpPr>
        <dsp:cNvPr id="0" name=""/>
        <dsp:cNvSpPr/>
      </dsp:nvSpPr>
      <dsp:spPr>
        <a:xfrm>
          <a:off x="4057000" y="662543"/>
          <a:ext cx="655032" cy="1248072"/>
        </a:xfrm>
        <a:custGeom>
          <a:avLst/>
          <a:gdLst/>
          <a:ahLst/>
          <a:cxnLst/>
          <a:rect l="0" t="0" r="0" b="0"/>
          <a:pathLst>
            <a:path>
              <a:moveTo>
                <a:pt x="0" y="0"/>
              </a:moveTo>
              <a:lnTo>
                <a:pt x="0" y="1136126"/>
              </a:lnTo>
              <a:lnTo>
                <a:pt x="655032" y="1136126"/>
              </a:lnTo>
              <a:lnTo>
                <a:pt x="655032" y="124807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865731-2C18-46EE-AC64-CE4BFF5F5C57}">
      <dsp:nvSpPr>
        <dsp:cNvPr id="0" name=""/>
        <dsp:cNvSpPr/>
      </dsp:nvSpPr>
      <dsp:spPr>
        <a:xfrm>
          <a:off x="3283785" y="2795969"/>
          <a:ext cx="138205" cy="490429"/>
        </a:xfrm>
        <a:custGeom>
          <a:avLst/>
          <a:gdLst/>
          <a:ahLst/>
          <a:cxnLst/>
          <a:rect l="0" t="0" r="0" b="0"/>
          <a:pathLst>
            <a:path>
              <a:moveTo>
                <a:pt x="138205" y="0"/>
              </a:moveTo>
              <a:lnTo>
                <a:pt x="138205" y="490429"/>
              </a:lnTo>
              <a:lnTo>
                <a:pt x="0" y="490429"/>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67A68F-A513-4E46-BD9D-6D4E328BD6B3}">
      <dsp:nvSpPr>
        <dsp:cNvPr id="0" name=""/>
        <dsp:cNvSpPr/>
      </dsp:nvSpPr>
      <dsp:spPr>
        <a:xfrm>
          <a:off x="3270991" y="2795969"/>
          <a:ext cx="150998" cy="1836652"/>
        </a:xfrm>
        <a:custGeom>
          <a:avLst/>
          <a:gdLst/>
          <a:ahLst/>
          <a:cxnLst/>
          <a:rect l="0" t="0" r="0" b="0"/>
          <a:pathLst>
            <a:path>
              <a:moveTo>
                <a:pt x="150998" y="0"/>
              </a:moveTo>
              <a:lnTo>
                <a:pt x="150998" y="1836652"/>
              </a:lnTo>
              <a:lnTo>
                <a:pt x="0" y="1836652"/>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847C8B-759B-47E2-88EB-0AC7CBD9E600}">
      <dsp:nvSpPr>
        <dsp:cNvPr id="0" name=""/>
        <dsp:cNvSpPr/>
      </dsp:nvSpPr>
      <dsp:spPr>
        <a:xfrm>
          <a:off x="3421990" y="2795969"/>
          <a:ext cx="149655" cy="1848812"/>
        </a:xfrm>
        <a:custGeom>
          <a:avLst/>
          <a:gdLst/>
          <a:ahLst/>
          <a:cxnLst/>
          <a:rect l="0" t="0" r="0" b="0"/>
          <a:pathLst>
            <a:path>
              <a:moveTo>
                <a:pt x="0" y="0"/>
              </a:moveTo>
              <a:lnTo>
                <a:pt x="0" y="1848812"/>
              </a:lnTo>
              <a:lnTo>
                <a:pt x="149655" y="1848812"/>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59626-E5D3-420B-B010-8732DF50FBD6}">
      <dsp:nvSpPr>
        <dsp:cNvPr id="0" name=""/>
        <dsp:cNvSpPr/>
      </dsp:nvSpPr>
      <dsp:spPr>
        <a:xfrm>
          <a:off x="3273134" y="2795969"/>
          <a:ext cx="148855" cy="1150398"/>
        </a:xfrm>
        <a:custGeom>
          <a:avLst/>
          <a:gdLst/>
          <a:ahLst/>
          <a:cxnLst/>
          <a:rect l="0" t="0" r="0" b="0"/>
          <a:pathLst>
            <a:path>
              <a:moveTo>
                <a:pt x="148855" y="0"/>
              </a:moveTo>
              <a:lnTo>
                <a:pt x="148855" y="1150398"/>
              </a:lnTo>
              <a:lnTo>
                <a:pt x="0" y="1150398"/>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95B363-76D9-48B1-A544-5A2C69E7F75E}">
      <dsp:nvSpPr>
        <dsp:cNvPr id="0" name=""/>
        <dsp:cNvSpPr/>
      </dsp:nvSpPr>
      <dsp:spPr>
        <a:xfrm>
          <a:off x="3421990" y="2795969"/>
          <a:ext cx="149666" cy="1152727"/>
        </a:xfrm>
        <a:custGeom>
          <a:avLst/>
          <a:gdLst/>
          <a:ahLst/>
          <a:cxnLst/>
          <a:rect l="0" t="0" r="0" b="0"/>
          <a:pathLst>
            <a:path>
              <a:moveTo>
                <a:pt x="0" y="0"/>
              </a:moveTo>
              <a:lnTo>
                <a:pt x="0" y="1152727"/>
              </a:lnTo>
              <a:lnTo>
                <a:pt x="149666" y="1152727"/>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CBF50B-ACA8-4B64-918D-D43FBB72E851}">
      <dsp:nvSpPr>
        <dsp:cNvPr id="0" name=""/>
        <dsp:cNvSpPr/>
      </dsp:nvSpPr>
      <dsp:spPr>
        <a:xfrm>
          <a:off x="3421990" y="2795969"/>
          <a:ext cx="139399" cy="488105"/>
        </a:xfrm>
        <a:custGeom>
          <a:avLst/>
          <a:gdLst/>
          <a:ahLst/>
          <a:cxnLst/>
          <a:rect l="0" t="0" r="0" b="0"/>
          <a:pathLst>
            <a:path>
              <a:moveTo>
                <a:pt x="0" y="0"/>
              </a:moveTo>
              <a:lnTo>
                <a:pt x="0" y="488105"/>
              </a:lnTo>
              <a:lnTo>
                <a:pt x="139399" y="488105"/>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D748E6-9840-4B72-B616-ACB76AE4206B}">
      <dsp:nvSpPr>
        <dsp:cNvPr id="0" name=""/>
        <dsp:cNvSpPr/>
      </dsp:nvSpPr>
      <dsp:spPr>
        <a:xfrm>
          <a:off x="3421990" y="662543"/>
          <a:ext cx="635010" cy="1248072"/>
        </a:xfrm>
        <a:custGeom>
          <a:avLst/>
          <a:gdLst/>
          <a:ahLst/>
          <a:cxnLst/>
          <a:rect l="0" t="0" r="0" b="0"/>
          <a:pathLst>
            <a:path>
              <a:moveTo>
                <a:pt x="635010" y="0"/>
              </a:moveTo>
              <a:lnTo>
                <a:pt x="635010" y="1136126"/>
              </a:lnTo>
              <a:lnTo>
                <a:pt x="0" y="1136126"/>
              </a:lnTo>
              <a:lnTo>
                <a:pt x="0" y="124807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74CC7-4811-4176-9FC6-7E4330480D1D}">
      <dsp:nvSpPr>
        <dsp:cNvPr id="0" name=""/>
        <dsp:cNvSpPr/>
      </dsp:nvSpPr>
      <dsp:spPr>
        <a:xfrm>
          <a:off x="2131948" y="662543"/>
          <a:ext cx="1925052" cy="1248072"/>
        </a:xfrm>
        <a:custGeom>
          <a:avLst/>
          <a:gdLst/>
          <a:ahLst/>
          <a:cxnLst/>
          <a:rect l="0" t="0" r="0" b="0"/>
          <a:pathLst>
            <a:path>
              <a:moveTo>
                <a:pt x="1925052" y="0"/>
              </a:moveTo>
              <a:lnTo>
                <a:pt x="1925052" y="1136126"/>
              </a:lnTo>
              <a:lnTo>
                <a:pt x="0" y="1136126"/>
              </a:lnTo>
              <a:lnTo>
                <a:pt x="0" y="124807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DCAA93-F845-46A9-A3FF-8499FE5231F3}">
      <dsp:nvSpPr>
        <dsp:cNvPr id="0" name=""/>
        <dsp:cNvSpPr/>
      </dsp:nvSpPr>
      <dsp:spPr>
        <a:xfrm>
          <a:off x="841905" y="662543"/>
          <a:ext cx="3215095" cy="1248072"/>
        </a:xfrm>
        <a:custGeom>
          <a:avLst/>
          <a:gdLst/>
          <a:ahLst/>
          <a:cxnLst/>
          <a:rect l="0" t="0" r="0" b="0"/>
          <a:pathLst>
            <a:path>
              <a:moveTo>
                <a:pt x="3215095" y="0"/>
              </a:moveTo>
              <a:lnTo>
                <a:pt x="3215095" y="1136126"/>
              </a:lnTo>
              <a:lnTo>
                <a:pt x="0" y="1136126"/>
              </a:lnTo>
              <a:lnTo>
                <a:pt x="0" y="124807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1F30CF-25F1-4E13-ACA1-B282C2F227BC}">
      <dsp:nvSpPr>
        <dsp:cNvPr id="0" name=""/>
        <dsp:cNvSpPr/>
      </dsp:nvSpPr>
      <dsp:spPr>
        <a:xfrm>
          <a:off x="3183887" y="0"/>
          <a:ext cx="1746227" cy="662543"/>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Adm.dir</a:t>
          </a:r>
        </a:p>
      </dsp:txBody>
      <dsp:txXfrm>
        <a:off x="3183887" y="0"/>
        <a:ext cx="1746227" cy="662543"/>
      </dsp:txXfrm>
    </dsp:sp>
    <dsp:sp modelId="{91F599F6-8511-4372-BDB6-E5B7B5DF7CFF}">
      <dsp:nvSpPr>
        <dsp:cNvPr id="0" name=""/>
        <dsp:cNvSpPr/>
      </dsp:nvSpPr>
      <dsp:spPr>
        <a:xfrm>
          <a:off x="308830" y="1910616"/>
          <a:ext cx="1066150" cy="847206"/>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Kommunikasjon og marked</a:t>
          </a:r>
        </a:p>
      </dsp:txBody>
      <dsp:txXfrm>
        <a:off x="308830" y="1910616"/>
        <a:ext cx="1066150" cy="847206"/>
      </dsp:txXfrm>
    </dsp:sp>
    <dsp:sp modelId="{2801C158-4695-46C7-913A-9045FF987084}">
      <dsp:nvSpPr>
        <dsp:cNvPr id="0" name=""/>
        <dsp:cNvSpPr/>
      </dsp:nvSpPr>
      <dsp:spPr>
        <a:xfrm>
          <a:off x="1598872" y="1910616"/>
          <a:ext cx="1066150" cy="857291"/>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Juridisk og </a:t>
          </a:r>
        </a:p>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Delta Direkte</a:t>
          </a:r>
        </a:p>
      </dsp:txBody>
      <dsp:txXfrm>
        <a:off x="1598872" y="1910616"/>
        <a:ext cx="1066150" cy="857291"/>
      </dsp:txXfrm>
    </dsp:sp>
    <dsp:sp modelId="{683A8701-8935-4859-B978-14E5FE364D3E}">
      <dsp:nvSpPr>
        <dsp:cNvPr id="0" name=""/>
        <dsp:cNvSpPr/>
      </dsp:nvSpPr>
      <dsp:spPr>
        <a:xfrm>
          <a:off x="2888915" y="1910616"/>
          <a:ext cx="1066150" cy="885353"/>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Regionene</a:t>
          </a:r>
        </a:p>
      </dsp:txBody>
      <dsp:txXfrm>
        <a:off x="2888915" y="1910616"/>
        <a:ext cx="1066150" cy="885353"/>
      </dsp:txXfrm>
    </dsp:sp>
    <dsp:sp modelId="{73FA46AD-C11A-4C5C-9266-FCAFF8D4E1B4}">
      <dsp:nvSpPr>
        <dsp:cNvPr id="0" name=""/>
        <dsp:cNvSpPr/>
      </dsp:nvSpPr>
      <dsp:spPr>
        <a:xfrm>
          <a:off x="3561389" y="3017536"/>
          <a:ext cx="1066150" cy="533075"/>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Region Vest</a:t>
          </a:r>
        </a:p>
      </dsp:txBody>
      <dsp:txXfrm>
        <a:off x="3561389" y="3017536"/>
        <a:ext cx="1066150" cy="533075"/>
      </dsp:txXfrm>
    </dsp:sp>
    <dsp:sp modelId="{1E51688E-421E-4C6E-B0A8-130C2FDF0A69}">
      <dsp:nvSpPr>
        <dsp:cNvPr id="0" name=""/>
        <dsp:cNvSpPr/>
      </dsp:nvSpPr>
      <dsp:spPr>
        <a:xfrm>
          <a:off x="3571656" y="3682159"/>
          <a:ext cx="1066150" cy="533075"/>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Region Nord</a:t>
          </a:r>
        </a:p>
      </dsp:txBody>
      <dsp:txXfrm>
        <a:off x="3571656" y="3682159"/>
        <a:ext cx="1066150" cy="533075"/>
      </dsp:txXfrm>
    </dsp:sp>
    <dsp:sp modelId="{F11D31CC-03F2-419D-9EDB-085DC450BC12}">
      <dsp:nvSpPr>
        <dsp:cNvPr id="0" name=""/>
        <dsp:cNvSpPr/>
      </dsp:nvSpPr>
      <dsp:spPr>
        <a:xfrm>
          <a:off x="2206983" y="3679829"/>
          <a:ext cx="1066150" cy="533075"/>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Region Innlandet</a:t>
          </a:r>
        </a:p>
      </dsp:txBody>
      <dsp:txXfrm>
        <a:off x="2206983" y="3679829"/>
        <a:ext cx="1066150" cy="533075"/>
      </dsp:txXfrm>
    </dsp:sp>
    <dsp:sp modelId="{60D12223-AC49-4B55-9147-4F7E0280BBF5}">
      <dsp:nvSpPr>
        <dsp:cNvPr id="0" name=""/>
        <dsp:cNvSpPr/>
      </dsp:nvSpPr>
      <dsp:spPr>
        <a:xfrm>
          <a:off x="3571646" y="4378243"/>
          <a:ext cx="1066150" cy="533075"/>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Region Midt</a:t>
          </a:r>
        </a:p>
      </dsp:txBody>
      <dsp:txXfrm>
        <a:off x="3571646" y="4378243"/>
        <a:ext cx="1066150" cy="533075"/>
      </dsp:txXfrm>
    </dsp:sp>
    <dsp:sp modelId="{73C90B22-FEB6-4D0C-8E97-9E86B13E199C}">
      <dsp:nvSpPr>
        <dsp:cNvPr id="0" name=""/>
        <dsp:cNvSpPr/>
      </dsp:nvSpPr>
      <dsp:spPr>
        <a:xfrm>
          <a:off x="2204840" y="4366084"/>
          <a:ext cx="1066150" cy="533075"/>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Region Sør-Vest</a:t>
          </a:r>
        </a:p>
      </dsp:txBody>
      <dsp:txXfrm>
        <a:off x="2204840" y="4366084"/>
        <a:ext cx="1066150" cy="533075"/>
      </dsp:txXfrm>
    </dsp:sp>
    <dsp:sp modelId="{6F783607-9136-40AB-8B47-C36C1EA2E0AC}">
      <dsp:nvSpPr>
        <dsp:cNvPr id="0" name=""/>
        <dsp:cNvSpPr/>
      </dsp:nvSpPr>
      <dsp:spPr>
        <a:xfrm>
          <a:off x="2217634" y="3019860"/>
          <a:ext cx="1066150" cy="533075"/>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Region Sør-Øst</a:t>
          </a:r>
        </a:p>
      </dsp:txBody>
      <dsp:txXfrm>
        <a:off x="2217634" y="3019860"/>
        <a:ext cx="1066150" cy="533075"/>
      </dsp:txXfrm>
    </dsp:sp>
    <dsp:sp modelId="{FD5783D8-0808-42AF-96A8-EAD953A8F2C2}">
      <dsp:nvSpPr>
        <dsp:cNvPr id="0" name=""/>
        <dsp:cNvSpPr/>
      </dsp:nvSpPr>
      <dsp:spPr>
        <a:xfrm>
          <a:off x="4178957" y="1910616"/>
          <a:ext cx="1066150" cy="866290"/>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Arbeidsliv</a:t>
          </a:r>
        </a:p>
      </dsp:txBody>
      <dsp:txXfrm>
        <a:off x="4178957" y="1910616"/>
        <a:ext cx="1066150" cy="866290"/>
      </dsp:txXfrm>
    </dsp:sp>
    <dsp:sp modelId="{4639037C-DD4F-4AF7-94E8-FAE9D8CC806C}">
      <dsp:nvSpPr>
        <dsp:cNvPr id="0" name=""/>
        <dsp:cNvSpPr/>
      </dsp:nvSpPr>
      <dsp:spPr>
        <a:xfrm>
          <a:off x="5469000" y="1910616"/>
          <a:ext cx="1066150" cy="866284"/>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Organisasjon</a:t>
          </a:r>
        </a:p>
      </dsp:txBody>
      <dsp:txXfrm>
        <a:off x="5469000" y="1910616"/>
        <a:ext cx="1066150" cy="866284"/>
      </dsp:txXfrm>
    </dsp:sp>
    <dsp:sp modelId="{D6C0FB5F-C549-4944-AD69-79997B064160}">
      <dsp:nvSpPr>
        <dsp:cNvPr id="0" name=""/>
        <dsp:cNvSpPr/>
      </dsp:nvSpPr>
      <dsp:spPr>
        <a:xfrm>
          <a:off x="6759043" y="1910616"/>
          <a:ext cx="1066150" cy="866300"/>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Økonomi, </a:t>
          </a:r>
        </a:p>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drift og HR</a:t>
          </a:r>
        </a:p>
      </dsp:txBody>
      <dsp:txXfrm>
        <a:off x="6759043" y="1910616"/>
        <a:ext cx="1066150" cy="866300"/>
      </dsp:txXfrm>
    </dsp:sp>
    <dsp:sp modelId="{D93A6376-7C5C-47E1-83AA-A0F5D00CCC9A}">
      <dsp:nvSpPr>
        <dsp:cNvPr id="0" name=""/>
        <dsp:cNvSpPr/>
      </dsp:nvSpPr>
      <dsp:spPr>
        <a:xfrm>
          <a:off x="2396001" y="890555"/>
          <a:ext cx="1559064" cy="770363"/>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Vise adm.</a:t>
          </a:r>
        </a:p>
      </dsp:txBody>
      <dsp:txXfrm>
        <a:off x="2396001" y="890555"/>
        <a:ext cx="1559064" cy="770363"/>
      </dsp:txXfrm>
    </dsp:sp>
    <dsp:sp modelId="{437AD5E2-C45D-4CB7-8359-7C021B17ADF4}">
      <dsp:nvSpPr>
        <dsp:cNvPr id="0" name=""/>
        <dsp:cNvSpPr/>
      </dsp:nvSpPr>
      <dsp:spPr>
        <a:xfrm>
          <a:off x="4399661" y="890555"/>
          <a:ext cx="1290031" cy="796169"/>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kern="1200">
              <a:latin typeface="Franklin Gothic Demi" panose="020B0703020102020204" pitchFamily="34" charset="0"/>
            </a:rPr>
            <a:t>Stab</a:t>
          </a:r>
        </a:p>
      </dsp:txBody>
      <dsp:txXfrm>
        <a:off x="4399661" y="890555"/>
        <a:ext cx="1290031" cy="7961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nb-NO"/>
          </a:p>
        </p:txBody>
      </p:sp>
      <p:sp>
        <p:nvSpPr>
          <p:cNvPr id="305155"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nb-NO"/>
          </a:p>
        </p:txBody>
      </p:sp>
      <p:sp>
        <p:nvSpPr>
          <p:cNvPr id="305156"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nb-NO"/>
          </a:p>
        </p:txBody>
      </p:sp>
      <p:sp>
        <p:nvSpPr>
          <p:cNvPr id="305157"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DF89E6CE-FAAB-4A59-99C8-78B48A3A04F7}" type="slidenum">
              <a:rPr lang="nb-NO"/>
              <a:pPr/>
              <a:t>‹#›</a:t>
            </a:fld>
            <a:endParaRPr lang="nb-NO"/>
          </a:p>
        </p:txBody>
      </p:sp>
    </p:spTree>
    <p:extLst>
      <p:ext uri="{BB962C8B-B14F-4D97-AF65-F5344CB8AC3E}">
        <p14:creationId xmlns:p14="http://schemas.microsoft.com/office/powerpoint/2010/main" val="3274556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nb-NO"/>
          </a:p>
        </p:txBody>
      </p:sp>
      <p:sp>
        <p:nvSpPr>
          <p:cNvPr id="117763"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nb-NO"/>
          </a:p>
        </p:txBody>
      </p:sp>
      <p:sp>
        <p:nvSpPr>
          <p:cNvPr id="117764" name="Rectangle 4"/>
          <p:cNvSpPr>
            <a:spLocks noGrp="1" noRot="1" noChangeAspect="1" noChangeArrowheads="1" noTextEdit="1"/>
          </p:cNvSpPr>
          <p:nvPr>
            <p:ph type="sldImg" idx="2"/>
          </p:nvPr>
        </p:nvSpPr>
        <p:spPr bwMode="auto">
          <a:xfrm>
            <a:off x="712788" y="744538"/>
            <a:ext cx="5376862"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7766"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nb-NO"/>
          </a:p>
        </p:txBody>
      </p:sp>
      <p:sp>
        <p:nvSpPr>
          <p:cNvPr id="117767"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6269C598-AD4B-487A-A957-4F013571CA5D}" type="slidenum">
              <a:rPr lang="nb-NO"/>
              <a:pPr/>
              <a:t>‹#›</a:t>
            </a:fld>
            <a:endParaRPr lang="nb-NO"/>
          </a:p>
        </p:txBody>
      </p:sp>
    </p:spTree>
    <p:extLst>
      <p:ext uri="{BB962C8B-B14F-4D97-AF65-F5344CB8AC3E}">
        <p14:creationId xmlns:p14="http://schemas.microsoft.com/office/powerpoint/2010/main" val="34294693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g--gaFfpSkU&amp;list=PLBY1jURZoU2AjB6a4jOCZgDMmk7mDbL9b"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youtube.com/watch?v=UtPB2Ks_-N4&amp;list=PLBY1jURZoU2AjB6a4jOCZgDMmk7mDbL9b&amp;index=4" TargetMode="External"/><Relationship Id="rId5" Type="http://schemas.openxmlformats.org/officeDocument/2006/relationships/hyperlink" Target="https://www.youtube.com/watch?v=xpxaSvkKS94" TargetMode="External"/><Relationship Id="rId4" Type="http://schemas.openxmlformats.org/officeDocument/2006/relationships/hyperlink" Target="https://www.youtube.com/watch?v=rDfCBZkip1c&amp;list=PLBY1jURZoU2AjB6a4jOCZgDMmk7mDbL9b&amp;index=2"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delta.no/app/fa-fagforeningen-rett-i-lomm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direkte@delta.no"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79488" y="1241425"/>
            <a:ext cx="4838700" cy="3349625"/>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43425BB-5474-8942-9CE6-CB415708B4C4}" type="slidenum">
              <a:rPr lang="nb-NO" smtClean="0"/>
              <a:t>1</a:t>
            </a:fld>
            <a:endParaRPr lang="nb-NO"/>
          </a:p>
        </p:txBody>
      </p:sp>
    </p:spTree>
    <p:extLst>
      <p:ext uri="{BB962C8B-B14F-4D97-AF65-F5344CB8AC3E}">
        <p14:creationId xmlns:p14="http://schemas.microsoft.com/office/powerpoint/2010/main" val="4008220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a:t>Velg bildet eller denne modellen.</a:t>
            </a:r>
          </a:p>
          <a:p>
            <a:r>
              <a:rPr lang="nb-NO"/>
              <a:t> </a:t>
            </a:r>
          </a:p>
          <a:p>
            <a:pPr marL="171450" indent="-171450">
              <a:buFontTx/>
              <a:buChar char="-"/>
            </a:pPr>
            <a:r>
              <a:rPr lang="nb-NO" b="1"/>
              <a:t>Delta = alle medlemmene</a:t>
            </a:r>
          </a:p>
          <a:p>
            <a:pPr marL="171450" indent="-171450">
              <a:buFontTx/>
              <a:buChar char="-"/>
            </a:pPr>
            <a:r>
              <a:rPr lang="nb-NO" b="0"/>
              <a:t>MO = medlemsorganisasjon</a:t>
            </a:r>
          </a:p>
          <a:p>
            <a:pPr marL="171450" indent="-171450">
              <a:buFontTx/>
              <a:buChar char="-"/>
            </a:pPr>
            <a:r>
              <a:rPr lang="nb-NO" b="0"/>
              <a:t>HTV</a:t>
            </a:r>
            <a:r>
              <a:rPr lang="nb-NO" b="0" baseline="0"/>
              <a:t> = hovedtillitsvalgt </a:t>
            </a:r>
            <a:endParaRPr lang="nb-NO" b="0"/>
          </a:p>
          <a:p>
            <a:pPr marL="171450" indent="-171450">
              <a:buFontTx/>
              <a:buChar char="-"/>
            </a:pPr>
            <a:r>
              <a:rPr lang="nb-NO" b="0"/>
              <a:t>Mange muligheter for representasjon.</a:t>
            </a:r>
          </a:p>
          <a:p>
            <a:pPr marL="171450" indent="-171450">
              <a:buFontTx/>
              <a:buChar char="-"/>
            </a:pPr>
            <a:r>
              <a:rPr lang="nb-NO" b="0"/>
              <a:t>Mange måter å få din sak hørt</a:t>
            </a:r>
            <a:r>
              <a:rPr lang="nb-NO" b="0" baseline="0"/>
              <a:t> i Delta</a:t>
            </a:r>
            <a:r>
              <a:rPr lang="nb-NO" b="0"/>
              <a:t>.</a:t>
            </a:r>
          </a:p>
          <a:p>
            <a:pPr marL="171450" indent="-171450">
              <a:buFontTx/>
              <a:buChar char="-"/>
            </a:pPr>
            <a:r>
              <a:rPr lang="nb-NO" b="0"/>
              <a:t>Mange</a:t>
            </a:r>
            <a:r>
              <a:rPr lang="nb-NO" b="0" baseline="0"/>
              <a:t> muligheter for å kunne ta på seg verv og utvikle seg i Delta.</a:t>
            </a:r>
          </a:p>
          <a:p>
            <a:pPr marL="171450" indent="-171450">
              <a:buFontTx/>
              <a:buChar char="-"/>
            </a:pPr>
            <a:endParaRPr lang="nb-NO" b="0"/>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11</a:t>
            </a:fld>
            <a:endParaRPr lang="nb-NO"/>
          </a:p>
        </p:txBody>
      </p:sp>
    </p:spTree>
    <p:extLst>
      <p:ext uri="{BB962C8B-B14F-4D97-AF65-F5344CB8AC3E}">
        <p14:creationId xmlns:p14="http://schemas.microsoft.com/office/powerpoint/2010/main" val="455220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a:cs typeface="Arial"/>
              </a:rPr>
              <a:t>Forklarer hvem som sitter hvor og når ting iverksettes. Ta eks med en sak som ikke blir løst lokalt, arbeidsgiver står på sitt. Den tillitsvalgte kontakter </a:t>
            </a:r>
            <a:r>
              <a:rPr lang="nb-NO" err="1">
                <a:latin typeface="Arial"/>
                <a:cs typeface="Arial"/>
              </a:rPr>
              <a:t>regionkontoret</a:t>
            </a:r>
            <a:r>
              <a:rPr lang="nb-NO">
                <a:latin typeface="Arial"/>
                <a:cs typeface="Arial"/>
              </a:rPr>
              <a:t>. Regionkontoret kontakter fagavdeling. I siste instans mulig at det blir tatt ut stevning.  </a:t>
            </a:r>
          </a:p>
        </p:txBody>
      </p:sp>
      <p:sp>
        <p:nvSpPr>
          <p:cNvPr id="4" name="Plassholder for lysbildenummer 3"/>
          <p:cNvSpPr>
            <a:spLocks noGrp="1"/>
          </p:cNvSpPr>
          <p:nvPr>
            <p:ph type="sldNum" sz="quarter" idx="5"/>
          </p:nvPr>
        </p:nvSpPr>
        <p:spPr/>
        <p:txBody>
          <a:bodyPr/>
          <a:lstStyle/>
          <a:p>
            <a:pPr marL="0" marR="0" lvl="0" indent="0" algn="r" defTabSz="171420" rtl="0" eaLnBrk="1" fontAlgn="auto" latinLnBrk="0" hangingPunct="1">
              <a:lnSpc>
                <a:spcPct val="100000"/>
              </a:lnSpc>
              <a:spcBef>
                <a:spcPts val="0"/>
              </a:spcBef>
              <a:spcAft>
                <a:spcPts val="0"/>
              </a:spcAft>
              <a:buClrTx/>
              <a:buSzTx/>
              <a:buFontTx/>
              <a:buNone/>
              <a:tabLst/>
              <a:defRPr/>
            </a:pPr>
            <a:fld id="{A8BDCC2E-1A7C-4D65-88AC-DCE945179A7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142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559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a:cs typeface="Arial"/>
              </a:rPr>
              <a:t>Fortell litt om deltakernes region og om </a:t>
            </a:r>
            <a:r>
              <a:rPr lang="nb-NO" err="1">
                <a:latin typeface="Arial"/>
                <a:cs typeface="Arial"/>
              </a:rPr>
              <a:t>regionkontoret</a:t>
            </a:r>
            <a:r>
              <a:rPr lang="nb-NO">
                <a:latin typeface="Arial"/>
                <a:cs typeface="Arial"/>
              </a:rPr>
              <a:t> </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48F551-6180-4A67-A128-50483E823CD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Plassholder for bunntekst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Modul 1, Presentasjon 2015 03 25</a:t>
            </a:r>
          </a:p>
        </p:txBody>
      </p:sp>
    </p:spTree>
    <p:extLst>
      <p:ext uri="{BB962C8B-B14F-4D97-AF65-F5344CB8AC3E}">
        <p14:creationId xmlns:p14="http://schemas.microsoft.com/office/powerpoint/2010/main" val="2099958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eaLnBrk="1" latinLnBrk="0" hangingPunct="1">
              <a:spcBef>
                <a:spcPts val="0"/>
              </a:spcBef>
              <a:spcAft>
                <a:spcPts val="0"/>
              </a:spcAft>
              <a:buClrTx/>
              <a:buSzPts val="1200"/>
              <a:buFont typeface="Arial" panose="020B0604020202020204" pitchFamily="34" charset="0"/>
              <a:buNone/>
            </a:pPr>
            <a:r>
              <a:rPr lang="nb-NO" sz="1200" b="1" kern="1200">
                <a:solidFill>
                  <a:srgbClr val="000000"/>
                </a:solidFill>
                <a:effectLst/>
                <a:latin typeface="Calibri" panose="020F0502020204030204" pitchFamily="34" charset="0"/>
                <a:ea typeface="+mn-ea"/>
                <a:cs typeface="+mn-cs"/>
              </a:rPr>
              <a:t>Hvilke </a:t>
            </a:r>
            <a:r>
              <a:rPr lang="nb-NO" sz="1200" b="1" kern="1200" err="1">
                <a:solidFill>
                  <a:srgbClr val="000000"/>
                </a:solidFill>
                <a:effectLst/>
                <a:latin typeface="Calibri" panose="020F0502020204030204" pitchFamily="34" charset="0"/>
                <a:ea typeface="+mn-ea"/>
                <a:cs typeface="+mn-cs"/>
              </a:rPr>
              <a:t>YO’er</a:t>
            </a:r>
            <a:r>
              <a:rPr lang="nb-NO" sz="1200" b="1" kern="1200">
                <a:solidFill>
                  <a:srgbClr val="000000"/>
                </a:solidFill>
                <a:effectLst/>
                <a:latin typeface="Calibri" panose="020F0502020204030204" pitchFamily="34" charset="0"/>
                <a:ea typeface="+mn-ea"/>
                <a:cs typeface="+mn-cs"/>
              </a:rPr>
              <a:t> kjenner dere igjen?</a:t>
            </a:r>
            <a:endParaRPr lang="nb-NO" sz="1200" kern="1200" baseline="0">
              <a:solidFill>
                <a:srgbClr val="000000"/>
              </a:solidFill>
              <a:effectLst/>
              <a:latin typeface="Calibri" panose="020F0502020204030204" pitchFamily="34" charset="0"/>
              <a:ea typeface="+mn-ea"/>
              <a:cs typeface="+mn-cs"/>
            </a:endParaRPr>
          </a:p>
          <a:p>
            <a:pPr marL="0" algn="l" rtl="0" eaLnBrk="1" latinLnBrk="0" hangingPunct="1">
              <a:spcBef>
                <a:spcPts val="0"/>
              </a:spcBef>
              <a:spcAft>
                <a:spcPts val="0"/>
              </a:spcAft>
              <a:buClrTx/>
              <a:buSzPts val="1200"/>
              <a:buFont typeface="Arial" panose="020B0604020202020204" pitchFamily="34" charset="0"/>
              <a:buNone/>
            </a:pPr>
            <a:endParaRPr lang="nb-NO" sz="1200" kern="1200" baseline="0">
              <a:solidFill>
                <a:srgbClr val="000000"/>
              </a:solidFill>
              <a:effectLst/>
              <a:latin typeface="Calibri" panose="020F0502020204030204" pitchFamily="34" charset="0"/>
              <a:ea typeface="+mn-ea"/>
              <a:cs typeface="+mn-cs"/>
            </a:endParaRPr>
          </a:p>
          <a:p>
            <a:pPr marL="0" algn="l" rtl="0" eaLnBrk="1" latinLnBrk="0" hangingPunct="1">
              <a:spcBef>
                <a:spcPts val="0"/>
              </a:spcBef>
              <a:spcAft>
                <a:spcPts val="0"/>
              </a:spcAft>
              <a:buClrTx/>
              <a:buSzPts val="1200"/>
              <a:buFont typeface="Arial" panose="020B0604020202020204" pitchFamily="34" charset="0"/>
              <a:buNone/>
            </a:pPr>
            <a:r>
              <a:rPr lang="nb-NO" sz="1200" kern="1200" baseline="0">
                <a:solidFill>
                  <a:srgbClr val="000000"/>
                </a:solidFill>
                <a:effectLst/>
                <a:latin typeface="Calibri" panose="020F0502020204030204" pitchFamily="34" charset="0"/>
                <a:ea typeface="+mn-ea"/>
                <a:cs typeface="+mn-cs"/>
              </a:rPr>
              <a:t>Presiser at det er både viktig og nyttig å kjenne til hvilke medlemsgrupper den enkelte tillitsvalgte representerer lokalt. Når de snakker medlemmenes sak er det viktig å kjenne til hvem man representerer. Det er helt legitimt å kontakte ledere av disse gruppene om du som tillitsvalgt ser at du kan hente nyttig informasjon fra det. Kontaktopplysninger finner du på Delta.no. </a:t>
            </a:r>
          </a:p>
          <a:p>
            <a:pPr marL="0" algn="l" rtl="0" eaLnBrk="1" latinLnBrk="0" hangingPunct="1">
              <a:spcBef>
                <a:spcPts val="0"/>
              </a:spcBef>
              <a:spcAft>
                <a:spcPts val="0"/>
              </a:spcAft>
              <a:buClrTx/>
              <a:buSzPts val="1200"/>
              <a:buFont typeface="Arial" panose="020B0604020202020204" pitchFamily="34" charset="0"/>
              <a:buNone/>
            </a:pPr>
            <a:endParaRPr lang="nb-NO" sz="1200" kern="1200" baseline="0">
              <a:solidFill>
                <a:srgbClr val="000000"/>
              </a:solidFill>
              <a:effectLst/>
              <a:latin typeface="Calibri" panose="020F0502020204030204" pitchFamily="34" charset="0"/>
              <a:ea typeface="+mn-ea"/>
              <a:cs typeface="+mn-cs"/>
            </a:endParaRPr>
          </a:p>
          <a:p>
            <a:pPr marL="0" algn="l" rtl="0" eaLnBrk="1" latinLnBrk="0" hangingPunct="1">
              <a:spcBef>
                <a:spcPts val="0"/>
              </a:spcBef>
              <a:spcAft>
                <a:spcPts val="0"/>
              </a:spcAft>
              <a:buClrTx/>
              <a:buSzPts val="1200"/>
              <a:buFont typeface="Arial" panose="020B0604020202020204" pitchFamily="34" charset="0"/>
              <a:buNone/>
            </a:pPr>
            <a:r>
              <a:rPr lang="nb-NO" sz="1200" kern="1200" baseline="0">
                <a:solidFill>
                  <a:srgbClr val="000000"/>
                </a:solidFill>
                <a:effectLst/>
                <a:latin typeface="Calibri" panose="020F0502020204030204" pitchFamily="34" charset="0"/>
                <a:ea typeface="+mn-ea"/>
                <a:cs typeface="+mn-cs"/>
              </a:rPr>
              <a:t>Et annet perspektiv:</a:t>
            </a:r>
          </a:p>
          <a:p>
            <a:pPr marL="0" algn="l" rtl="0" eaLnBrk="1" latinLnBrk="0" hangingPunct="1">
              <a:spcBef>
                <a:spcPts val="0"/>
              </a:spcBef>
              <a:spcAft>
                <a:spcPts val="0"/>
              </a:spcAft>
              <a:buClrTx/>
              <a:buSzPts val="1200"/>
              <a:buFont typeface="Arial" panose="020B0604020202020204" pitchFamily="34" charset="0"/>
              <a:buNone/>
            </a:pPr>
            <a:r>
              <a:rPr lang="nb-NO" sz="1200" kern="1200" baseline="0">
                <a:solidFill>
                  <a:srgbClr val="000000"/>
                </a:solidFill>
                <a:effectLst/>
                <a:latin typeface="Calibri" panose="020F0502020204030204" pitchFamily="34" charset="0"/>
                <a:ea typeface="+mn-ea"/>
                <a:cs typeface="+mn-cs"/>
              </a:rPr>
              <a:t>Omstilling og ikke minst teknologisk utvikling påvirker i stadig større grad våre medlemmers arbeidshverdag</a:t>
            </a:r>
          </a:p>
          <a:p>
            <a:pPr marL="0" algn="l" rtl="0" eaLnBrk="1" latinLnBrk="0" hangingPunct="1">
              <a:spcBef>
                <a:spcPts val="0"/>
              </a:spcBef>
              <a:spcAft>
                <a:spcPts val="0"/>
              </a:spcAft>
              <a:buClrTx/>
              <a:buSzPts val="1200"/>
              <a:buFont typeface="Arial" panose="020B0604020202020204" pitchFamily="34" charset="0"/>
              <a:buNone/>
            </a:pPr>
            <a:endParaRPr lang="nb-NO" sz="1200" kern="1200" baseline="0">
              <a:solidFill>
                <a:srgbClr val="000000"/>
              </a:solidFill>
              <a:effectLst/>
              <a:latin typeface="Calibri" panose="020F0502020204030204" pitchFamily="34" charset="0"/>
              <a:ea typeface="+mn-ea"/>
              <a:cs typeface="+mn-cs"/>
            </a:endParaRPr>
          </a:p>
          <a:p>
            <a:pPr marL="0" algn="l" rtl="0" eaLnBrk="1" latinLnBrk="0" hangingPunct="1">
              <a:spcBef>
                <a:spcPts val="0"/>
              </a:spcBef>
              <a:spcAft>
                <a:spcPts val="0"/>
              </a:spcAft>
              <a:buClrTx/>
              <a:buSzPts val="1200"/>
              <a:buFont typeface="Arial" panose="020B0604020202020204" pitchFamily="34" charset="0"/>
              <a:buNone/>
            </a:pPr>
            <a:r>
              <a:rPr lang="nb-NO" sz="1200" b="1" kern="1200" baseline="0">
                <a:solidFill>
                  <a:srgbClr val="000000"/>
                </a:solidFill>
                <a:effectLst/>
                <a:latin typeface="Calibri" panose="020F0502020204030204" pitchFamily="34" charset="0"/>
                <a:ea typeface="+mn-ea"/>
                <a:cs typeface="+mn-cs"/>
              </a:rPr>
              <a:t>MERK:</a:t>
            </a:r>
            <a:r>
              <a:rPr lang="nb-NO" sz="1200" kern="1200" baseline="0">
                <a:solidFill>
                  <a:srgbClr val="000000"/>
                </a:solidFill>
                <a:effectLst/>
                <a:latin typeface="Calibri" panose="020F0502020204030204" pitchFamily="34" charset="0"/>
                <a:ea typeface="+mn-ea"/>
                <a:cs typeface="+mn-cs"/>
              </a:rPr>
              <a:t> Medlemsorganisasjoner – </a:t>
            </a:r>
            <a:r>
              <a:rPr lang="nb-NO" sz="1200" kern="1200" baseline="0" err="1">
                <a:solidFill>
                  <a:srgbClr val="000000"/>
                </a:solidFill>
                <a:effectLst/>
                <a:latin typeface="Calibri" panose="020F0502020204030204" pitchFamily="34" charset="0"/>
                <a:ea typeface="+mn-ea"/>
                <a:cs typeface="+mn-cs"/>
              </a:rPr>
              <a:t>MOer</a:t>
            </a:r>
            <a:r>
              <a:rPr lang="nb-NO" sz="1200" kern="1200" baseline="0">
                <a:solidFill>
                  <a:srgbClr val="000000"/>
                </a:solidFill>
                <a:effectLst/>
                <a:latin typeface="Calibri" panose="020F0502020204030204" pitchFamily="34" charset="0"/>
                <a:ea typeface="+mn-ea"/>
                <a:cs typeface="+mn-cs"/>
              </a:rPr>
              <a:t> forveksles ofte med YO. Hver enkelt MO er et virksomhetsledd i Delta. Yrkesfaglig tilbud leveres kun via Yrkes- og bransjeorganisasjoner. </a:t>
            </a:r>
          </a:p>
          <a:p>
            <a:pPr marL="0" algn="l" rtl="0" eaLnBrk="1" latinLnBrk="0" hangingPunct="1">
              <a:spcBef>
                <a:spcPts val="0"/>
              </a:spcBef>
              <a:spcAft>
                <a:spcPts val="0"/>
              </a:spcAft>
              <a:buClrTx/>
              <a:buSzPts val="1200"/>
              <a:buFont typeface="Arial" panose="020B0604020202020204" pitchFamily="34" charset="0"/>
              <a:buNone/>
            </a:pPr>
            <a:endParaRPr lang="nb-NO" sz="1200" kern="1200" baseline="0">
              <a:solidFill>
                <a:srgbClr val="000000"/>
              </a:solidFill>
              <a:effectLst/>
              <a:latin typeface="Calibri" panose="020F0502020204030204" pitchFamily="34" charset="0"/>
              <a:ea typeface="+mn-ea"/>
              <a:cs typeface="+mn-cs"/>
            </a:endParaRPr>
          </a:p>
          <a:p>
            <a:pPr marL="0" algn="l" rtl="0" eaLnBrk="1" latinLnBrk="0" hangingPunct="1">
              <a:spcBef>
                <a:spcPts val="0"/>
              </a:spcBef>
              <a:spcAft>
                <a:spcPts val="0"/>
              </a:spcAft>
              <a:buClrTx/>
              <a:buSzPts val="1200"/>
              <a:buFont typeface="Arial" panose="020B0604020202020204" pitchFamily="34" charset="0"/>
              <a:buNone/>
            </a:pPr>
            <a:endParaRPr lang="nb-NO" sz="1200" kern="1200">
              <a:solidFill>
                <a:srgbClr val="000000"/>
              </a:solidFill>
              <a:effectLst/>
              <a:latin typeface="Calibri" panose="020F0502020204030204" pitchFamily="34" charset="0"/>
              <a:ea typeface="+mn-ea"/>
              <a:cs typeface="+mn-cs"/>
            </a:endParaRPr>
          </a:p>
          <a:p>
            <a:pPr marL="0" algn="l" rtl="0" eaLnBrk="1" latinLnBrk="0" hangingPunct="1">
              <a:spcBef>
                <a:spcPts val="0"/>
              </a:spcBef>
              <a:spcAft>
                <a:spcPts val="0"/>
              </a:spcAft>
              <a:buClrTx/>
              <a:buSzPts val="1200"/>
              <a:buFont typeface="Arial" panose="020B0604020202020204" pitchFamily="34" charset="0"/>
              <a:buNone/>
            </a:pPr>
            <a:endParaRPr lang="nb-NO" sz="1200" kern="1200">
              <a:solidFill>
                <a:srgbClr val="000000"/>
              </a:solidFill>
              <a:effectLst/>
              <a:latin typeface="Calibri" panose="020F0502020204030204" pitchFamily="34" charset="0"/>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63658-1666-4C06-84CE-9D4BC3C5F54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383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ts val="0"/>
              </a:spcBef>
              <a:spcAft>
                <a:spcPts val="0"/>
              </a:spcAft>
              <a:defRPr/>
            </a:pPr>
            <a:r>
              <a:rPr lang="nb-NO">
                <a:latin typeface="Arial"/>
                <a:cs typeface="Arial"/>
              </a:rPr>
              <a:t>Her kan det være greit å omtale noen få av </a:t>
            </a:r>
            <a:r>
              <a:rPr lang="nb-NO" err="1">
                <a:latin typeface="Arial"/>
                <a:cs typeface="Arial"/>
              </a:rPr>
              <a:t>MOene</a:t>
            </a:r>
            <a:r>
              <a:rPr lang="nb-NO">
                <a:latin typeface="Arial"/>
                <a:cs typeface="Arial"/>
              </a:rPr>
              <a:t>, gjerne noen som er aktuelle for deltakerne. </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08B24-4B8D-4323-ACC0-15A37D06941C}" type="slidenum">
              <a:rPr kumimoji="0" lang="nb-NO"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63993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a:cs typeface="Arial"/>
              </a:rPr>
              <a:t>Trond Ellefsen</a:t>
            </a:r>
            <a:r>
              <a:rPr lang="nb-NO" sz="1200" b="0" i="0" kern="1200">
                <a:solidFill>
                  <a:schemeClr val="tx1"/>
                </a:solidFill>
                <a:effectLst/>
                <a:latin typeface="Arial"/>
                <a:cs typeface="Arial"/>
              </a:rPr>
              <a:t> gikk</a:t>
            </a:r>
            <a:r>
              <a:rPr lang="nb-NO" sz="1200" b="0" i="0" kern="1200" baseline="0">
                <a:solidFill>
                  <a:schemeClr val="tx1"/>
                </a:solidFill>
                <a:effectLst/>
                <a:latin typeface="Arial"/>
                <a:cs typeface="Arial"/>
              </a:rPr>
              <a:t> inn i rollen som Delta-leder i oktober </a:t>
            </a:r>
            <a:r>
              <a:rPr lang="nb-NO">
                <a:latin typeface="Arial"/>
                <a:cs typeface="Arial"/>
              </a:rPr>
              <a:t>2022.</a:t>
            </a:r>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16</a:t>
            </a:fld>
            <a:endParaRPr lang="nb-NO"/>
          </a:p>
        </p:txBody>
      </p:sp>
    </p:spTree>
    <p:extLst>
      <p:ext uri="{BB962C8B-B14F-4D97-AF65-F5344CB8AC3E}">
        <p14:creationId xmlns:p14="http://schemas.microsoft.com/office/powerpoint/2010/main" val="1142865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Arial"/>
                <a:cs typeface="Arial"/>
              </a:rPr>
              <a:t>Oppsummering </a:t>
            </a:r>
          </a:p>
          <a:p>
            <a:endParaRPr lang="nb-NO" dirty="0">
              <a:latin typeface="Arial"/>
              <a:cs typeface="Arial"/>
            </a:endParaRPr>
          </a:p>
          <a:p>
            <a:r>
              <a:rPr lang="nb-NO" b="1" dirty="0">
                <a:latin typeface="Arial"/>
                <a:cs typeface="Arial"/>
              </a:rPr>
              <a:t>Forslag: </a:t>
            </a:r>
          </a:p>
          <a:p>
            <a:r>
              <a:rPr lang="nb-NO" dirty="0">
                <a:latin typeface="Arial"/>
                <a:cs typeface="Arial"/>
              </a:rPr>
              <a:t>Om Delta (deltakernes oppsummering)</a:t>
            </a:r>
          </a:p>
          <a:p>
            <a:pPr marL="171450" indent="-171450">
              <a:buFontTx/>
              <a:buChar char="-"/>
            </a:pPr>
            <a:r>
              <a:rPr lang="nb-NO" dirty="0">
                <a:latin typeface="Arial"/>
                <a:cs typeface="Arial"/>
              </a:rPr>
              <a:t>Yrkes- og bransjeorganisasjoner</a:t>
            </a:r>
          </a:p>
          <a:p>
            <a:pPr marL="171450" indent="-171450">
              <a:buFontTx/>
              <a:buChar char="-"/>
            </a:pPr>
            <a:r>
              <a:rPr lang="nb-NO" dirty="0">
                <a:latin typeface="Arial"/>
                <a:cs typeface="Arial"/>
              </a:rPr>
              <a:t>Demokratiet i praksis</a:t>
            </a:r>
          </a:p>
          <a:p>
            <a:pPr marL="171450" indent="-171450">
              <a:buFontTx/>
              <a:buChar char="-"/>
            </a:pPr>
            <a:r>
              <a:rPr lang="nb-NO" dirty="0">
                <a:latin typeface="Arial"/>
                <a:cs typeface="Arial"/>
              </a:rPr>
              <a:t>Delta Ung</a:t>
            </a:r>
          </a:p>
          <a:p>
            <a:pPr marL="171450" indent="-171450">
              <a:buFontTx/>
              <a:buChar char="-"/>
            </a:pPr>
            <a:r>
              <a:rPr lang="nb-NO" dirty="0">
                <a:latin typeface="Arial"/>
                <a:cs typeface="Arial"/>
              </a:rPr>
              <a:t>Delta.no og</a:t>
            </a:r>
            <a:r>
              <a:rPr lang="nb-NO" baseline="0" dirty="0">
                <a:latin typeface="Arial"/>
                <a:cs typeface="Arial"/>
              </a:rPr>
              <a:t> hva vi finner</a:t>
            </a:r>
          </a:p>
          <a:p>
            <a:pPr marL="171450" indent="-171450">
              <a:buFontTx/>
              <a:buChar char="-"/>
            </a:pPr>
            <a:r>
              <a:rPr lang="nb-NO" baseline="0" dirty="0">
                <a:latin typeface="Arial"/>
                <a:cs typeface="Arial"/>
              </a:rPr>
              <a:t>Delta Direkte</a:t>
            </a:r>
            <a:r>
              <a:rPr lang="nb-NO" dirty="0">
                <a:latin typeface="Arial"/>
                <a:cs typeface="Arial"/>
              </a:rPr>
              <a:t> </a:t>
            </a:r>
            <a:endParaRPr lang="nb-NO" dirty="0">
              <a:cs typeface="Arial"/>
            </a:endParaRPr>
          </a:p>
          <a:p>
            <a:pPr marL="171450" indent="-171450">
              <a:buFontTx/>
              <a:buChar char="-"/>
            </a:pPr>
            <a:endParaRPr lang="nb-NO" dirty="0"/>
          </a:p>
          <a:p>
            <a:pPr marL="171450" indent="-171450">
              <a:buFontTx/>
              <a:buChar char="-"/>
            </a:pPr>
            <a:endParaRPr lang="nb-NO" dirty="0"/>
          </a:p>
        </p:txBody>
      </p:sp>
      <p:sp>
        <p:nvSpPr>
          <p:cNvPr id="4" name="Plassholder for lysbildenummer 3"/>
          <p:cNvSpPr>
            <a:spLocks noGrp="1"/>
          </p:cNvSpPr>
          <p:nvPr>
            <p:ph type="sldNum" sz="quarter" idx="10"/>
          </p:nvPr>
        </p:nvSpPr>
        <p:spPr/>
        <p:txBody>
          <a:bodyPr/>
          <a:lstStyle/>
          <a:p>
            <a:fld id="{AD29CE58-7C23-4582-8715-2130C0F2FC50}" type="slidenum">
              <a:rPr lang="nb-NO" smtClean="0">
                <a:solidFill>
                  <a:srgbClr val="000000"/>
                </a:solidFill>
              </a:rPr>
              <a:pPr/>
              <a:t>17</a:t>
            </a:fld>
            <a:endParaRPr lang="nb-NO">
              <a:solidFill>
                <a:srgbClr val="000000"/>
              </a:solidFill>
            </a:endParaRPr>
          </a:p>
        </p:txBody>
      </p:sp>
    </p:spTree>
    <p:extLst>
      <p:ext uri="{BB962C8B-B14F-4D97-AF65-F5344CB8AC3E}">
        <p14:creationId xmlns:p14="http://schemas.microsoft.com/office/powerpoint/2010/main" val="1012388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latin typeface="Calibri"/>
              <a:cs typeface="Calibri"/>
            </a:endParaRPr>
          </a:p>
        </p:txBody>
      </p:sp>
      <p:sp>
        <p:nvSpPr>
          <p:cNvPr id="4" name="Plassholder for lysbildenummer 3"/>
          <p:cNvSpPr>
            <a:spLocks noGrp="1"/>
          </p:cNvSpPr>
          <p:nvPr>
            <p:ph type="sldNum" sz="quarter" idx="5"/>
          </p:nvPr>
        </p:nvSpPr>
        <p:spPr/>
        <p:txBody>
          <a:bodyPr/>
          <a:lstStyle/>
          <a:p>
            <a:fld id="{6269C598-AD4B-487A-A957-4F013571CA5D}" type="slidenum">
              <a:rPr lang="nb-NO"/>
              <a:pPr/>
              <a:t>18</a:t>
            </a:fld>
            <a:endParaRPr lang="nb-NO"/>
          </a:p>
        </p:txBody>
      </p:sp>
    </p:spTree>
    <p:extLst>
      <p:ext uri="{BB962C8B-B14F-4D97-AF65-F5344CB8AC3E}">
        <p14:creationId xmlns:p14="http://schemas.microsoft.com/office/powerpoint/2010/main" val="187230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Summeoppgave og plenumsdiskusjon, skriv stikkord på </a:t>
            </a:r>
            <a:r>
              <a:rPr lang="nb-NO" err="1"/>
              <a:t>flip-over</a:t>
            </a:r>
          </a:p>
          <a:p>
            <a:endParaRPr lang="nb-NO"/>
          </a:p>
          <a:p>
            <a:endParaRPr lang="en-US">
              <a:latin typeface="Calibri"/>
              <a:cs typeface="Calibri"/>
            </a:endParaRPr>
          </a:p>
        </p:txBody>
      </p:sp>
      <p:sp>
        <p:nvSpPr>
          <p:cNvPr id="4" name="Plassholder for lysbildenummer 3"/>
          <p:cNvSpPr>
            <a:spLocks noGrp="1"/>
          </p:cNvSpPr>
          <p:nvPr>
            <p:ph type="sldNum" sz="quarter" idx="5"/>
          </p:nvPr>
        </p:nvSpPr>
        <p:spPr/>
        <p:txBody>
          <a:bodyPr/>
          <a:lstStyle/>
          <a:p>
            <a:fld id="{6269C598-AD4B-487A-A957-4F013571CA5D}" type="slidenum">
              <a:rPr lang="nb-NO"/>
              <a:pPr/>
              <a:t>20</a:t>
            </a:fld>
            <a:endParaRPr lang="nb-NO"/>
          </a:p>
        </p:txBody>
      </p:sp>
    </p:spTree>
    <p:extLst>
      <p:ext uri="{BB962C8B-B14F-4D97-AF65-F5344CB8AC3E}">
        <p14:creationId xmlns:p14="http://schemas.microsoft.com/office/powerpoint/2010/main" val="3650965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868279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Første kurs? Introduksjonskurs?</a:t>
            </a:r>
          </a:p>
        </p:txBody>
      </p:sp>
      <p:sp>
        <p:nvSpPr>
          <p:cNvPr id="4" name="Plassholder for lysbildenummer 3"/>
          <p:cNvSpPr>
            <a:spLocks noGrp="1"/>
          </p:cNvSpPr>
          <p:nvPr>
            <p:ph type="sldNum" sz="quarter" idx="5"/>
          </p:nvPr>
        </p:nvSpPr>
        <p:spPr/>
        <p:txBody>
          <a:bodyPr/>
          <a:lstStyle/>
          <a:p>
            <a:fld id="{6269C598-AD4B-487A-A957-4F013571CA5D}" type="slidenum">
              <a:rPr lang="nb-NO" smtClean="0"/>
              <a:pPr/>
              <a:t>2</a:t>
            </a:fld>
            <a:endParaRPr lang="nb-NO"/>
          </a:p>
        </p:txBody>
      </p:sp>
    </p:spTree>
    <p:extLst>
      <p:ext uri="{BB962C8B-B14F-4D97-AF65-F5344CB8AC3E}">
        <p14:creationId xmlns:p14="http://schemas.microsoft.com/office/powerpoint/2010/main" val="3462611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rgbClr val="FF0000"/>
              </a:solidFill>
              <a:cs typeface="Arial"/>
            </a:endParaRPr>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23</a:t>
            </a:fld>
            <a:endParaRPr lang="nb-NO"/>
          </a:p>
        </p:txBody>
      </p:sp>
    </p:spTree>
    <p:extLst>
      <p:ext uri="{BB962C8B-B14F-4D97-AF65-F5344CB8AC3E}">
        <p14:creationId xmlns:p14="http://schemas.microsoft.com/office/powerpoint/2010/main" val="95288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latin typeface="Calibri"/>
                <a:cs typeface="Calibri"/>
              </a:rPr>
              <a:t>Filmer ; </a:t>
            </a:r>
            <a:r>
              <a:rPr lang="en-US" dirty="0">
                <a:latin typeface="Arial"/>
                <a:cs typeface="Arial"/>
                <a:hlinkClick r:id="rId3"/>
              </a:rPr>
              <a:t>Michaella Veerasamy: - Jo </a:t>
            </a:r>
            <a:r>
              <a:rPr lang="en-US" dirty="0" err="1">
                <a:latin typeface="Arial"/>
                <a:cs typeface="Arial"/>
                <a:hlinkClick r:id="rId3"/>
              </a:rPr>
              <a:t>flere</a:t>
            </a:r>
            <a:r>
              <a:rPr lang="en-US" dirty="0">
                <a:latin typeface="Arial"/>
                <a:cs typeface="Arial"/>
                <a:hlinkClick r:id="rId3"/>
              </a:rPr>
              <a:t> vi er, jo </a:t>
            </a:r>
            <a:r>
              <a:rPr lang="en-US" dirty="0" err="1">
                <a:latin typeface="Arial"/>
                <a:cs typeface="Arial"/>
                <a:hlinkClick r:id="rId3"/>
              </a:rPr>
              <a:t>større</a:t>
            </a:r>
            <a:r>
              <a:rPr lang="en-US" dirty="0">
                <a:latin typeface="Arial"/>
                <a:cs typeface="Arial"/>
                <a:hlinkClick r:id="rId3"/>
              </a:rPr>
              <a:t> </a:t>
            </a:r>
            <a:r>
              <a:rPr lang="en-US" dirty="0" err="1">
                <a:latin typeface="Arial"/>
                <a:cs typeface="Arial"/>
                <a:hlinkClick r:id="rId3"/>
              </a:rPr>
              <a:t>gjennomslagskraft</a:t>
            </a:r>
            <a:r>
              <a:rPr lang="en-US" dirty="0">
                <a:latin typeface="Arial"/>
                <a:cs typeface="Arial"/>
                <a:hlinkClick r:id="rId3"/>
              </a:rPr>
              <a:t> </a:t>
            </a:r>
            <a:r>
              <a:rPr lang="en-US" dirty="0" err="1">
                <a:latin typeface="Arial"/>
                <a:cs typeface="Arial"/>
                <a:hlinkClick r:id="rId3"/>
              </a:rPr>
              <a:t>får</a:t>
            </a:r>
            <a:r>
              <a:rPr lang="en-US" dirty="0">
                <a:latin typeface="Arial"/>
                <a:cs typeface="Arial"/>
                <a:hlinkClick r:id="rId3"/>
              </a:rPr>
              <a:t> vi - YouTube</a:t>
            </a:r>
          </a:p>
          <a:p>
            <a:endParaRPr lang="en-US" dirty="0">
              <a:latin typeface="Arial"/>
              <a:cs typeface="Arial"/>
            </a:endParaRPr>
          </a:p>
          <a:p>
            <a:r>
              <a:rPr lang="en-US" dirty="0">
                <a:hlinkClick r:id="rId4"/>
              </a:rPr>
              <a:t>Annveig Stene: - Delta </a:t>
            </a:r>
            <a:r>
              <a:rPr lang="en-US" dirty="0" err="1">
                <a:hlinkClick r:id="rId4"/>
              </a:rPr>
              <a:t>hjelper</a:t>
            </a:r>
            <a:r>
              <a:rPr lang="en-US" dirty="0">
                <a:hlinkClick r:id="rId4"/>
              </a:rPr>
              <a:t> deg med </a:t>
            </a:r>
            <a:r>
              <a:rPr lang="en-US" dirty="0" err="1">
                <a:hlinkClick r:id="rId4"/>
              </a:rPr>
              <a:t>lønnsforhandlingene</a:t>
            </a:r>
            <a:r>
              <a:rPr lang="en-US" dirty="0">
                <a:hlinkClick r:id="rId4"/>
              </a:rPr>
              <a:t> - YouTube</a:t>
            </a:r>
            <a:endParaRPr lang="en-US" dirty="0">
              <a:cs typeface="Arial" charset="0"/>
            </a:endParaRPr>
          </a:p>
          <a:p>
            <a:endParaRPr lang="en-US" dirty="0">
              <a:cs typeface="Arial"/>
            </a:endParaRPr>
          </a:p>
          <a:p>
            <a:r>
              <a:rPr lang="en-US" dirty="0">
                <a:latin typeface="Arial"/>
                <a:cs typeface="Arial"/>
              </a:rPr>
              <a:t>De </a:t>
            </a:r>
            <a:r>
              <a:rPr lang="en-US" dirty="0" err="1">
                <a:latin typeface="Arial"/>
                <a:cs typeface="Arial"/>
              </a:rPr>
              <a:t>unge</a:t>
            </a:r>
            <a:r>
              <a:rPr lang="en-US" dirty="0">
                <a:latin typeface="Arial"/>
                <a:cs typeface="Arial"/>
              </a:rPr>
              <a:t>, </a:t>
            </a:r>
            <a:r>
              <a:rPr lang="en-US" dirty="0" err="1">
                <a:latin typeface="Arial"/>
                <a:cs typeface="Arial"/>
              </a:rPr>
              <a:t>få</a:t>
            </a:r>
            <a:r>
              <a:rPr lang="en-US" dirty="0">
                <a:latin typeface="Arial"/>
                <a:cs typeface="Arial"/>
              </a:rPr>
              <a:t> fast stilling; Aina Storm-</a:t>
            </a:r>
            <a:r>
              <a:rPr lang="en-US" dirty="0" err="1">
                <a:latin typeface="Arial"/>
                <a:cs typeface="Arial"/>
              </a:rPr>
              <a:t>Surnevik</a:t>
            </a:r>
            <a:r>
              <a:rPr lang="en-US" dirty="0">
                <a:latin typeface="Arial"/>
                <a:cs typeface="Arial"/>
              </a:rPr>
              <a:t>: - </a:t>
            </a:r>
            <a:r>
              <a:rPr lang="en-US" dirty="0" err="1">
                <a:latin typeface="Arial"/>
                <a:cs typeface="Arial"/>
              </a:rPr>
              <a:t>Jeg</a:t>
            </a:r>
            <a:r>
              <a:rPr lang="en-US" dirty="0">
                <a:latin typeface="Arial"/>
                <a:cs typeface="Arial"/>
              </a:rPr>
              <a:t> </a:t>
            </a:r>
            <a:r>
              <a:rPr lang="en-US" dirty="0" err="1">
                <a:latin typeface="Arial"/>
                <a:cs typeface="Arial"/>
              </a:rPr>
              <a:t>skjønner</a:t>
            </a:r>
            <a:r>
              <a:rPr lang="en-US" dirty="0">
                <a:latin typeface="Arial"/>
                <a:cs typeface="Arial"/>
              </a:rPr>
              <a:t> </a:t>
            </a:r>
            <a:r>
              <a:rPr lang="en-US" dirty="0" err="1">
                <a:latin typeface="Arial"/>
                <a:cs typeface="Arial"/>
              </a:rPr>
              <a:t>ikke</a:t>
            </a:r>
            <a:r>
              <a:rPr lang="en-US" dirty="0">
                <a:latin typeface="Arial"/>
                <a:cs typeface="Arial"/>
              </a:rPr>
              <a:t> at </a:t>
            </a:r>
            <a:r>
              <a:rPr lang="en-US" dirty="0" err="1">
                <a:latin typeface="Arial"/>
                <a:cs typeface="Arial"/>
              </a:rPr>
              <a:t>unge</a:t>
            </a:r>
            <a:r>
              <a:rPr lang="en-US" dirty="0">
                <a:latin typeface="Arial"/>
                <a:cs typeface="Arial"/>
              </a:rPr>
              <a:t> folk </a:t>
            </a:r>
            <a:r>
              <a:rPr lang="en-US" dirty="0" err="1">
                <a:latin typeface="Arial"/>
                <a:cs typeface="Arial"/>
              </a:rPr>
              <a:t>tør</a:t>
            </a:r>
            <a:r>
              <a:rPr lang="en-US" dirty="0">
                <a:latin typeface="Arial"/>
                <a:cs typeface="Arial"/>
              </a:rPr>
              <a:t> å </a:t>
            </a:r>
            <a:r>
              <a:rPr lang="en-US" dirty="0" err="1">
                <a:latin typeface="Arial"/>
                <a:cs typeface="Arial"/>
              </a:rPr>
              <a:t>være</a:t>
            </a:r>
            <a:r>
              <a:rPr lang="en-US" dirty="0">
                <a:latin typeface="Arial"/>
                <a:cs typeface="Arial"/>
              </a:rPr>
              <a:t> </a:t>
            </a:r>
            <a:r>
              <a:rPr lang="en-US" dirty="0" err="1">
                <a:latin typeface="Arial"/>
                <a:cs typeface="Arial"/>
              </a:rPr>
              <a:t>uorganiserte</a:t>
            </a:r>
            <a:r>
              <a:rPr lang="en-US" dirty="0">
                <a:latin typeface="Arial"/>
                <a:cs typeface="Arial"/>
              </a:rPr>
              <a:t> - YouTube </a:t>
            </a:r>
            <a:r>
              <a:rPr lang="en-US" dirty="0">
                <a:hlinkClick r:id="rId5"/>
              </a:rPr>
              <a:t>Aina Storm-</a:t>
            </a:r>
            <a:r>
              <a:rPr lang="en-US" dirty="0" err="1">
                <a:hlinkClick r:id="rId5"/>
              </a:rPr>
              <a:t>Surnevik</a:t>
            </a:r>
            <a:r>
              <a:rPr lang="en-US" dirty="0">
                <a:hlinkClick r:id="rId5"/>
              </a:rPr>
              <a:t>: - </a:t>
            </a:r>
            <a:r>
              <a:rPr lang="en-US" dirty="0" err="1">
                <a:hlinkClick r:id="rId5"/>
              </a:rPr>
              <a:t>Jeg</a:t>
            </a:r>
            <a:r>
              <a:rPr lang="en-US" dirty="0">
                <a:hlinkClick r:id="rId5"/>
              </a:rPr>
              <a:t> </a:t>
            </a:r>
            <a:r>
              <a:rPr lang="en-US" dirty="0" err="1">
                <a:hlinkClick r:id="rId5"/>
              </a:rPr>
              <a:t>skjønner</a:t>
            </a:r>
            <a:r>
              <a:rPr lang="en-US" dirty="0">
                <a:hlinkClick r:id="rId5"/>
              </a:rPr>
              <a:t> </a:t>
            </a:r>
            <a:r>
              <a:rPr lang="en-US" dirty="0" err="1">
                <a:hlinkClick r:id="rId5"/>
              </a:rPr>
              <a:t>ikke</a:t>
            </a:r>
            <a:r>
              <a:rPr lang="en-US" dirty="0">
                <a:hlinkClick r:id="rId5"/>
              </a:rPr>
              <a:t> at </a:t>
            </a:r>
            <a:r>
              <a:rPr lang="en-US" dirty="0" err="1">
                <a:hlinkClick r:id="rId5"/>
              </a:rPr>
              <a:t>unge</a:t>
            </a:r>
            <a:r>
              <a:rPr lang="en-US" dirty="0">
                <a:hlinkClick r:id="rId5"/>
              </a:rPr>
              <a:t> folk </a:t>
            </a:r>
            <a:r>
              <a:rPr lang="en-US" dirty="0" err="1">
                <a:hlinkClick r:id="rId5"/>
              </a:rPr>
              <a:t>tør</a:t>
            </a:r>
            <a:r>
              <a:rPr lang="en-US" dirty="0">
                <a:hlinkClick r:id="rId5"/>
              </a:rPr>
              <a:t> å </a:t>
            </a:r>
            <a:r>
              <a:rPr lang="en-US" dirty="0" err="1">
                <a:hlinkClick r:id="rId5"/>
              </a:rPr>
              <a:t>være</a:t>
            </a:r>
            <a:r>
              <a:rPr lang="en-US" dirty="0">
                <a:hlinkClick r:id="rId5"/>
              </a:rPr>
              <a:t> </a:t>
            </a:r>
            <a:r>
              <a:rPr lang="en-US" dirty="0" err="1">
                <a:hlinkClick r:id="rId5"/>
              </a:rPr>
              <a:t>uorganiserte</a:t>
            </a:r>
            <a:r>
              <a:rPr lang="en-US" dirty="0">
                <a:hlinkClick r:id="rId5"/>
              </a:rPr>
              <a:t> - YouTube</a:t>
            </a:r>
          </a:p>
          <a:p>
            <a:endParaRPr lang="en-US" dirty="0">
              <a:cs typeface="Arial"/>
            </a:endParaRPr>
          </a:p>
          <a:p>
            <a:endParaRPr lang="en-US" dirty="0">
              <a:cs typeface="Arial"/>
            </a:endParaRPr>
          </a:p>
          <a:p>
            <a:r>
              <a:rPr lang="en-US" dirty="0" err="1">
                <a:latin typeface="Arial"/>
                <a:cs typeface="Arial"/>
              </a:rPr>
              <a:t>Arbeidslivets</a:t>
            </a:r>
            <a:r>
              <a:rPr lang="en-US" dirty="0">
                <a:latin typeface="Arial"/>
                <a:cs typeface="Arial"/>
              </a:rPr>
              <a:t> </a:t>
            </a:r>
            <a:r>
              <a:rPr lang="en-US" dirty="0" err="1">
                <a:latin typeface="Arial"/>
                <a:cs typeface="Arial"/>
              </a:rPr>
              <a:t>vaktbikkje</a:t>
            </a:r>
            <a:r>
              <a:rPr lang="en-US" dirty="0">
                <a:latin typeface="Arial"/>
                <a:cs typeface="Arial"/>
              </a:rPr>
              <a:t>, </a:t>
            </a:r>
            <a:r>
              <a:rPr lang="en-US" dirty="0" err="1">
                <a:latin typeface="Arial"/>
                <a:cs typeface="Arial"/>
              </a:rPr>
              <a:t>ambulansearbeider</a:t>
            </a:r>
            <a:r>
              <a:rPr lang="en-US" dirty="0">
                <a:latin typeface="Arial"/>
                <a:cs typeface="Arial"/>
              </a:rPr>
              <a:t>, </a:t>
            </a:r>
            <a:r>
              <a:rPr lang="en-US" dirty="0" err="1">
                <a:latin typeface="Arial"/>
                <a:cs typeface="Arial"/>
              </a:rPr>
              <a:t>sikkerhet</a:t>
            </a:r>
            <a:r>
              <a:rPr lang="en-US" dirty="0">
                <a:latin typeface="Arial"/>
                <a:cs typeface="Arial"/>
              </a:rPr>
              <a:t>, </a:t>
            </a:r>
            <a:r>
              <a:rPr lang="en-US" dirty="0" err="1">
                <a:latin typeface="Arial"/>
                <a:cs typeface="Arial"/>
              </a:rPr>
              <a:t>forsikring</a:t>
            </a:r>
            <a:r>
              <a:rPr lang="en-US" dirty="0">
                <a:latin typeface="Arial"/>
                <a:cs typeface="Arial"/>
              </a:rPr>
              <a:t> av </a:t>
            </a:r>
            <a:r>
              <a:rPr lang="en-US" dirty="0" err="1">
                <a:latin typeface="Arial"/>
                <a:cs typeface="Arial"/>
              </a:rPr>
              <a:t>jobben</a:t>
            </a:r>
            <a:r>
              <a:rPr lang="en-US" dirty="0">
                <a:latin typeface="Arial"/>
                <a:cs typeface="Arial"/>
              </a:rPr>
              <a:t>, </a:t>
            </a:r>
            <a:r>
              <a:rPr lang="en-US" dirty="0" err="1">
                <a:latin typeface="Arial"/>
                <a:cs typeface="Arial"/>
                <a:hlinkClick r:id="rId6"/>
              </a:rPr>
              <a:t>Ambulansearbeider</a:t>
            </a:r>
            <a:r>
              <a:rPr lang="en-US" dirty="0">
                <a:latin typeface="Arial"/>
                <a:cs typeface="Arial"/>
                <a:hlinkClick r:id="rId6"/>
              </a:rPr>
              <a:t> Jarle Onarheim: - For meg er Delta </a:t>
            </a:r>
            <a:r>
              <a:rPr lang="en-US" dirty="0" err="1">
                <a:latin typeface="Arial"/>
                <a:cs typeface="Arial"/>
                <a:hlinkClick r:id="rId6"/>
              </a:rPr>
              <a:t>arbeidslivets</a:t>
            </a:r>
            <a:r>
              <a:rPr lang="en-US" dirty="0">
                <a:latin typeface="Arial"/>
                <a:cs typeface="Arial"/>
                <a:hlinkClick r:id="rId6"/>
              </a:rPr>
              <a:t> </a:t>
            </a:r>
            <a:r>
              <a:rPr lang="en-US" dirty="0" err="1">
                <a:latin typeface="Arial"/>
                <a:cs typeface="Arial"/>
                <a:hlinkClick r:id="rId6"/>
              </a:rPr>
              <a:t>vaktbikje</a:t>
            </a:r>
            <a:r>
              <a:rPr lang="en-US" dirty="0">
                <a:latin typeface="Arial"/>
                <a:cs typeface="Arial"/>
                <a:hlinkClick r:id="rId6"/>
              </a:rPr>
              <a:t> - YouTube</a:t>
            </a:r>
            <a:endParaRPr lang="en-US" dirty="0">
              <a:latin typeface="Arial"/>
              <a:cs typeface="Arial"/>
            </a:endParaRPr>
          </a:p>
          <a:p>
            <a:endParaRPr lang="en-US" dirty="0">
              <a:cs typeface="Arial"/>
            </a:endParaRPr>
          </a:p>
          <a:p>
            <a:endParaRPr lang="en-US" dirty="0">
              <a:cs typeface="Arial"/>
            </a:endParaRPr>
          </a:p>
        </p:txBody>
      </p:sp>
      <p:sp>
        <p:nvSpPr>
          <p:cNvPr id="4" name="Plassholder for lysbildenummer 3"/>
          <p:cNvSpPr>
            <a:spLocks noGrp="1"/>
          </p:cNvSpPr>
          <p:nvPr>
            <p:ph type="sldNum" sz="quarter" idx="5"/>
          </p:nvPr>
        </p:nvSpPr>
        <p:spPr/>
        <p:txBody>
          <a:bodyPr/>
          <a:lstStyle/>
          <a:p>
            <a:fld id="{6269C598-AD4B-487A-A957-4F013571CA5D}" type="slidenum">
              <a:rPr lang="nb-NO"/>
              <a:pPr/>
              <a:t>24</a:t>
            </a:fld>
            <a:endParaRPr lang="nb-NO"/>
          </a:p>
        </p:txBody>
      </p:sp>
    </p:spTree>
    <p:extLst>
      <p:ext uri="{BB962C8B-B14F-4D97-AF65-F5344CB8AC3E}">
        <p14:creationId xmlns:p14="http://schemas.microsoft.com/office/powerpoint/2010/main" val="2490284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79488" y="1241425"/>
            <a:ext cx="4838700" cy="3349625"/>
          </a:xfrm>
        </p:spPr>
      </p:sp>
      <p:sp>
        <p:nvSpPr>
          <p:cNvPr id="3" name="Plassholder for notater 2"/>
          <p:cNvSpPr>
            <a:spLocks noGrp="1"/>
          </p:cNvSpPr>
          <p:nvPr>
            <p:ph type="body" idx="1"/>
          </p:nvPr>
        </p:nvSpPr>
        <p:spPr/>
        <p:txBody>
          <a:bodyPr/>
          <a:lstStyle/>
          <a:p>
            <a:r>
              <a:rPr lang="nb-NO">
                <a:latin typeface="Arial"/>
                <a:cs typeface="Arial"/>
              </a:rPr>
              <a:t>Gruppeoppgave</a:t>
            </a:r>
            <a:r>
              <a:rPr lang="nb-NO" baseline="0">
                <a:latin typeface="Arial"/>
                <a:cs typeface="Arial"/>
              </a:rPr>
              <a:t> </a:t>
            </a:r>
            <a:r>
              <a:rPr lang="nb-NO">
                <a:latin typeface="Arial"/>
                <a:cs typeface="Arial"/>
              </a:rPr>
              <a:t>eventuelt summeoppgave med </a:t>
            </a:r>
            <a:r>
              <a:rPr lang="nb-NO" baseline="0">
                <a:latin typeface="Arial"/>
                <a:cs typeface="Arial"/>
              </a:rPr>
              <a:t>gjennomgang i plenum</a:t>
            </a:r>
            <a:endParaRPr lang="nb-NO">
              <a:latin typeface="Arial"/>
              <a:cs typeface="Arial"/>
            </a:endParaRPr>
          </a:p>
          <a:p>
            <a:endParaRPr lang="nb-NO"/>
          </a:p>
          <a:p>
            <a:endParaRPr lang="nb-NO" baseline="0"/>
          </a:p>
          <a:p>
            <a:endParaRPr lang="nb-NO"/>
          </a:p>
        </p:txBody>
      </p:sp>
      <p:sp>
        <p:nvSpPr>
          <p:cNvPr id="4" name="Plassholder for lysbildenummer 3"/>
          <p:cNvSpPr>
            <a:spLocks noGrp="1"/>
          </p:cNvSpPr>
          <p:nvPr>
            <p:ph type="sldNum" sz="quarter" idx="10"/>
          </p:nvPr>
        </p:nvSpPr>
        <p:spPr/>
        <p:txBody>
          <a:bodyPr/>
          <a:lstStyle/>
          <a:p>
            <a:fld id="{23909577-1C62-4AEB-A14F-B58793732A5C}" type="slidenum">
              <a:rPr lang="nb-NO" smtClean="0"/>
              <a:t>25</a:t>
            </a:fld>
            <a:endParaRPr lang="nb-NO"/>
          </a:p>
        </p:txBody>
      </p:sp>
    </p:spTree>
    <p:extLst>
      <p:ext uri="{BB962C8B-B14F-4D97-AF65-F5344CB8AC3E}">
        <p14:creationId xmlns:p14="http://schemas.microsoft.com/office/powerpoint/2010/main" val="2889640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79488" y="1241425"/>
            <a:ext cx="4838700" cy="3349625"/>
          </a:xfrm>
        </p:spPr>
      </p:sp>
      <p:sp>
        <p:nvSpPr>
          <p:cNvPr id="3" name="Plassholder for notater 2"/>
          <p:cNvSpPr>
            <a:spLocks noGrp="1"/>
          </p:cNvSpPr>
          <p:nvPr>
            <p:ph type="body" idx="1"/>
          </p:nvPr>
        </p:nvSpPr>
        <p:spPr/>
        <p:txBody>
          <a:bodyPr/>
          <a:lstStyle/>
          <a:p>
            <a:endParaRPr lang="nb-NO" sz="1200">
              <a:latin typeface="+mn-lt"/>
            </a:endParaRPr>
          </a:p>
        </p:txBody>
      </p:sp>
      <p:sp>
        <p:nvSpPr>
          <p:cNvPr id="4" name="Plassholder for lysbildenummer 3"/>
          <p:cNvSpPr>
            <a:spLocks noGrp="1"/>
          </p:cNvSpPr>
          <p:nvPr>
            <p:ph type="sldNum" sz="quarter" idx="10"/>
          </p:nvPr>
        </p:nvSpPr>
        <p:spPr/>
        <p:txBody>
          <a:bodyPr/>
          <a:lstStyle/>
          <a:p>
            <a:fld id="{23909577-1C62-4AEB-A14F-B58793732A5C}" type="slidenum">
              <a:rPr lang="nb-NO" smtClean="0"/>
              <a:t>26</a:t>
            </a:fld>
            <a:endParaRPr lang="nb-NO"/>
          </a:p>
        </p:txBody>
      </p:sp>
    </p:spTree>
    <p:extLst>
      <p:ext uri="{BB962C8B-B14F-4D97-AF65-F5344CB8AC3E}">
        <p14:creationId xmlns:p14="http://schemas.microsoft.com/office/powerpoint/2010/main" val="3636839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latin typeface="Calibri"/>
              <a:cs typeface="Calibri"/>
            </a:endParaRPr>
          </a:p>
          <a:p>
            <a:r>
              <a:rPr lang="en-US" err="1">
                <a:latin typeface="Calibri"/>
                <a:cs typeface="Calibri"/>
              </a:rPr>
              <a:t>Synliggjøring</a:t>
            </a:r>
            <a:r>
              <a:rPr lang="en-US">
                <a:latin typeface="Calibri"/>
                <a:cs typeface="Calibri"/>
              </a:rPr>
              <a:t>, for </a:t>
            </a:r>
            <a:r>
              <a:rPr lang="en-US" err="1">
                <a:latin typeface="Calibri"/>
                <a:cs typeface="Calibri"/>
              </a:rPr>
              <a:t>eksempel</a:t>
            </a:r>
            <a:r>
              <a:rPr lang="en-US">
                <a:latin typeface="Calibri"/>
                <a:cs typeface="Calibri"/>
              </a:rPr>
              <a:t> </a:t>
            </a:r>
            <a:r>
              <a:rPr lang="en-US" err="1">
                <a:latin typeface="Calibri"/>
                <a:cs typeface="Calibri"/>
              </a:rPr>
              <a:t>ved</a:t>
            </a:r>
            <a:r>
              <a:rPr lang="en-US">
                <a:latin typeface="Calibri"/>
                <a:cs typeface="Calibri"/>
              </a:rPr>
              <a:t> å </a:t>
            </a:r>
            <a:r>
              <a:rPr lang="en-US" err="1">
                <a:latin typeface="Calibri"/>
                <a:cs typeface="Calibri"/>
              </a:rPr>
              <a:t>synliggjøre</a:t>
            </a:r>
            <a:r>
              <a:rPr lang="en-US">
                <a:latin typeface="Calibri"/>
                <a:cs typeface="Calibri"/>
              </a:rPr>
              <a:t> </a:t>
            </a:r>
            <a:r>
              <a:rPr lang="en-US" err="1">
                <a:latin typeface="Calibri"/>
                <a:cs typeface="Calibri"/>
              </a:rPr>
              <a:t>gjennomslag</a:t>
            </a:r>
            <a:r>
              <a:rPr lang="en-US">
                <a:latin typeface="Calibri"/>
                <a:cs typeface="Calibri"/>
              </a:rPr>
              <a:t> </a:t>
            </a:r>
            <a:r>
              <a:rPr lang="en-US" err="1">
                <a:latin typeface="Calibri"/>
                <a:cs typeface="Calibri"/>
              </a:rPr>
              <a:t>og</a:t>
            </a:r>
            <a:r>
              <a:rPr lang="en-US">
                <a:latin typeface="Calibri"/>
                <a:cs typeface="Calibri"/>
              </a:rPr>
              <a:t> </a:t>
            </a:r>
            <a:r>
              <a:rPr lang="en-US" err="1">
                <a:latin typeface="Calibri"/>
                <a:cs typeface="Calibri"/>
              </a:rPr>
              <a:t>suksess</a:t>
            </a:r>
            <a:r>
              <a:rPr lang="en-US">
                <a:latin typeface="Calibri"/>
                <a:cs typeface="Calibri"/>
              </a:rPr>
              <a:t>. </a:t>
            </a:r>
          </a:p>
        </p:txBody>
      </p:sp>
      <p:sp>
        <p:nvSpPr>
          <p:cNvPr id="4" name="Plassholder for lysbildenummer 3"/>
          <p:cNvSpPr>
            <a:spLocks noGrp="1"/>
          </p:cNvSpPr>
          <p:nvPr>
            <p:ph type="sldNum" sz="quarter" idx="5"/>
          </p:nvPr>
        </p:nvSpPr>
        <p:spPr/>
        <p:txBody>
          <a:bodyPr/>
          <a:lstStyle/>
          <a:p>
            <a:fld id="{6269C598-AD4B-487A-A957-4F013571CA5D}" type="slidenum">
              <a:rPr lang="nb-NO"/>
              <a:pPr/>
              <a:t>27</a:t>
            </a:fld>
            <a:endParaRPr lang="nb-NO"/>
          </a:p>
        </p:txBody>
      </p:sp>
    </p:spTree>
    <p:extLst>
      <p:ext uri="{BB962C8B-B14F-4D97-AF65-F5344CB8AC3E}">
        <p14:creationId xmlns:p14="http://schemas.microsoft.com/office/powerpoint/2010/main" val="923296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baseline="0">
                <a:latin typeface="Arial"/>
                <a:cs typeface="Arial"/>
              </a:rPr>
              <a:t>1,45% er hovedregelen. </a:t>
            </a:r>
            <a:r>
              <a:rPr lang="nb-NO" b="0" baseline="0" err="1">
                <a:latin typeface="Arial"/>
                <a:cs typeface="Arial"/>
              </a:rPr>
              <a:t>MO’er</a:t>
            </a:r>
            <a:r>
              <a:rPr lang="nb-NO" b="0" baseline="0">
                <a:latin typeface="Arial"/>
                <a:cs typeface="Arial"/>
              </a:rPr>
              <a:t> og andre har andre satser</a:t>
            </a:r>
            <a:r>
              <a:rPr lang="nb-NO">
                <a:latin typeface="Arial"/>
                <a:cs typeface="Arial"/>
              </a:rPr>
              <a:t> – OBS ending på gang ettersommer/høst 2022. </a:t>
            </a:r>
            <a:endParaRPr lang="nb-NO" b="0" baseline="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b="0" kern="1200">
                <a:solidFill>
                  <a:srgbClr val="000000"/>
                </a:solidFill>
                <a:latin typeface="Arial"/>
                <a:cs typeface="Arial"/>
              </a:rPr>
              <a:t>Spørsmål om medlemskapet rettes til Delta Direkte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b="0" kern="1200">
              <a:solidFill>
                <a:srgbClr val="000000"/>
              </a:solidFill>
              <a:latin typeface="Arial" charset="0"/>
              <a:ea typeface="+mn-ea"/>
              <a:cs typeface="+mn-cs"/>
            </a:endParaRPr>
          </a:p>
          <a:p>
            <a:endParaRPr lang="nb-NO" sz="1200" b="1" i="0" kern="120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b="1" i="0" kern="1200">
                <a:solidFill>
                  <a:schemeClr val="tx1"/>
                </a:solidFill>
                <a:effectLst/>
                <a:latin typeface="Arial"/>
                <a:cs typeface="Arial"/>
              </a:rPr>
              <a:t>Elever, studenter og lærlinger</a:t>
            </a:r>
          </a:p>
          <a:p>
            <a:r>
              <a:rPr lang="nb-NO" sz="1200" b="0" i="0" kern="1200">
                <a:solidFill>
                  <a:schemeClr val="tx1"/>
                </a:solidFill>
                <a:effectLst/>
                <a:latin typeface="Arial"/>
                <a:cs typeface="Arial"/>
              </a:rPr>
              <a:t>Lærlinger har gratis medlemskap.</a:t>
            </a:r>
          </a:p>
          <a:p>
            <a:r>
              <a:rPr lang="nb-NO" sz="1200" b="0" i="0" kern="1200">
                <a:solidFill>
                  <a:schemeClr val="tx1"/>
                </a:solidFill>
                <a:effectLst/>
                <a:latin typeface="Arial"/>
                <a:cs typeface="Arial"/>
              </a:rPr>
              <a:t>Elever og studenter som studerer på fulltid og ikke har lønnet arbeid, har også gratis medlemskap. Elever og studenter kan likevel jobbe i ferier, og fortsatt ha gratis medlemskap.</a:t>
            </a:r>
          </a:p>
          <a:p>
            <a:r>
              <a:rPr lang="nb-NO" sz="1200" b="0" i="0" kern="1200">
                <a:solidFill>
                  <a:schemeClr val="tx1"/>
                </a:solidFill>
                <a:effectLst/>
                <a:latin typeface="Arial"/>
                <a:cs typeface="Arial"/>
              </a:rPr>
              <a:t>Elever, lærlinger og studenter med gratis medlemskap kan bruke alle medlemsfordeler, unntatt stipendordningen. </a:t>
            </a:r>
          </a:p>
          <a:p>
            <a:endParaRPr lang="nb-NO" sz="1200" b="1" i="0" kern="1200">
              <a:solidFill>
                <a:schemeClr val="tx1"/>
              </a:solidFill>
              <a:effectLst/>
              <a:latin typeface="Arial" charset="0"/>
              <a:ea typeface="+mn-ea"/>
              <a:cs typeface="+mn-cs"/>
            </a:endParaRPr>
          </a:p>
          <a:p>
            <a:r>
              <a:rPr lang="nb-NO" sz="1200" b="1" i="0" kern="1200">
                <a:solidFill>
                  <a:schemeClr val="tx1"/>
                </a:solidFill>
                <a:effectLst/>
                <a:latin typeface="Arial"/>
                <a:cs typeface="Arial"/>
              </a:rPr>
              <a:t>Aktiv pensjonistmedlem</a:t>
            </a:r>
          </a:p>
          <a:p>
            <a:r>
              <a:rPr lang="nb-NO" sz="1200" b="0" i="0" kern="1200">
                <a:solidFill>
                  <a:schemeClr val="tx1"/>
                </a:solidFill>
                <a:effectLst/>
                <a:latin typeface="Arial"/>
                <a:cs typeface="Arial"/>
              </a:rPr>
              <a:t>Medlemskontingent kr. 300.- pr. år.</a:t>
            </a:r>
          </a:p>
          <a:p>
            <a:r>
              <a:rPr lang="nb-NO" sz="1200" b="0" i="0" kern="1200">
                <a:solidFill>
                  <a:schemeClr val="tx1"/>
                </a:solidFill>
                <a:effectLst/>
                <a:latin typeface="Arial"/>
                <a:cs typeface="Arial"/>
              </a:rPr>
              <a:t>Invitasjoner til evt. lokale arrangement i Deltas regi.</a:t>
            </a:r>
          </a:p>
          <a:p>
            <a:r>
              <a:rPr lang="nb-NO" sz="1200" b="0" i="0" kern="1200">
                <a:solidFill>
                  <a:schemeClr val="tx1"/>
                </a:solidFill>
                <a:effectLst/>
                <a:latin typeface="Arial"/>
                <a:cs typeface="Arial"/>
              </a:rPr>
              <a:t>Tilgang til rådgivning fra Delta Direkte.</a:t>
            </a:r>
          </a:p>
          <a:p>
            <a:r>
              <a:rPr lang="nb-NO" sz="1200" b="0" i="0" kern="1200">
                <a:solidFill>
                  <a:schemeClr val="tx1"/>
                </a:solidFill>
                <a:effectLst/>
                <a:latin typeface="Arial"/>
                <a:cs typeface="Arial"/>
              </a:rPr>
              <a:t>Tilbud om almanakk</a:t>
            </a:r>
          </a:p>
          <a:p>
            <a:r>
              <a:rPr lang="nb-NO" sz="1200" b="0" i="0" kern="1200">
                <a:solidFill>
                  <a:schemeClr val="tx1"/>
                </a:solidFill>
                <a:effectLst/>
                <a:latin typeface="Arial"/>
                <a:cs typeface="Arial"/>
              </a:rPr>
              <a:t>Rabatt på bla forsikringer, banktjenester, hotellovernattinger og drivstoff gjennom Delta og YS sine fordelaktige rabattavtaler.</a:t>
            </a:r>
          </a:p>
          <a:p>
            <a:endParaRPr lang="nb-NO" b="0" baseline="0"/>
          </a:p>
          <a:p>
            <a:r>
              <a:rPr lang="nb-NO" sz="1200" b="1" i="0" kern="1200">
                <a:solidFill>
                  <a:schemeClr val="tx1"/>
                </a:solidFill>
                <a:effectLst/>
                <a:latin typeface="Arial"/>
                <a:cs typeface="Arial"/>
              </a:rPr>
              <a:t>Passiv pensjonistmedlem</a:t>
            </a:r>
          </a:p>
          <a:p>
            <a:r>
              <a:rPr lang="nb-NO" sz="1200" b="0" i="0" kern="1200">
                <a:solidFill>
                  <a:schemeClr val="tx1"/>
                </a:solidFill>
                <a:effectLst/>
                <a:latin typeface="Arial"/>
                <a:cs typeface="Arial"/>
              </a:rPr>
              <a:t>Gratis medlemskap</a:t>
            </a:r>
          </a:p>
          <a:p>
            <a:r>
              <a:rPr lang="nb-NO" sz="1200" b="0" i="0" kern="1200">
                <a:solidFill>
                  <a:schemeClr val="tx1"/>
                </a:solidFill>
                <a:effectLst/>
                <a:latin typeface="Arial"/>
                <a:cs typeface="Arial"/>
              </a:rPr>
              <a:t>Tilgang til rådgivning fra Delta Direkte.</a:t>
            </a:r>
          </a:p>
          <a:p>
            <a:r>
              <a:rPr lang="nb-NO" sz="1200" b="0" i="0" kern="1200">
                <a:solidFill>
                  <a:schemeClr val="tx1"/>
                </a:solidFill>
                <a:effectLst/>
                <a:latin typeface="Arial"/>
                <a:cs typeface="Arial"/>
              </a:rPr>
              <a:t>Tilgang til informasjon på www.delta.no</a:t>
            </a:r>
          </a:p>
          <a:p>
            <a:r>
              <a:rPr lang="nb-NO" sz="1200" b="0" i="0" kern="1200">
                <a:solidFill>
                  <a:schemeClr val="tx1"/>
                </a:solidFill>
                <a:effectLst/>
                <a:latin typeface="Arial"/>
                <a:cs typeface="Arial"/>
              </a:rPr>
              <a:t>Rabatt på bla forsikringer, banktjenester, hotellovernattinger og drivstoff gjennom Delta og YS sine fordelaktige rabattavtaler.</a:t>
            </a:r>
          </a:p>
          <a:p>
            <a:endParaRPr lang="nb-NO" b="0" baseline="0"/>
          </a:p>
          <a:p>
            <a:endParaRPr lang="nb-NO" b="0" baseline="0"/>
          </a:p>
          <a:p>
            <a:endParaRPr lang="nb-NO" b="0" baseline="0"/>
          </a:p>
          <a:p>
            <a:endParaRPr lang="nb-NO" b="0"/>
          </a:p>
        </p:txBody>
      </p:sp>
      <p:sp>
        <p:nvSpPr>
          <p:cNvPr id="4" name="Plassholder for lysbildenummer 3"/>
          <p:cNvSpPr>
            <a:spLocks noGrp="1"/>
          </p:cNvSpPr>
          <p:nvPr>
            <p:ph type="sldNum" sz="quarter" idx="10"/>
          </p:nvPr>
        </p:nvSpPr>
        <p:spPr/>
        <p:txBody>
          <a:bodyPr/>
          <a:lstStyle/>
          <a:p>
            <a:fld id="{12FABD86-9F21-4BE0-9E25-32FD3153963B}" type="slidenum">
              <a:rPr lang="nb-NO" smtClean="0">
                <a:solidFill>
                  <a:prstClr val="black"/>
                </a:solidFill>
              </a:rPr>
              <a:pPr/>
              <a:t>28</a:t>
            </a:fld>
            <a:endParaRPr lang="nb-NO">
              <a:solidFill>
                <a:prstClr val="black"/>
              </a:solidFill>
            </a:endParaRPr>
          </a:p>
        </p:txBody>
      </p:sp>
    </p:spTree>
    <p:extLst>
      <p:ext uri="{BB962C8B-B14F-4D97-AF65-F5344CB8AC3E}">
        <p14:creationId xmlns:p14="http://schemas.microsoft.com/office/powerpoint/2010/main" val="1274892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auto">
              <a:spcBef>
                <a:spcPts val="0"/>
              </a:spcBef>
              <a:spcAft>
                <a:spcPts val="0"/>
              </a:spcAft>
              <a:defRPr/>
            </a:pPr>
            <a:r>
              <a:rPr lang="nb-NO" b="1">
                <a:latin typeface="Arial"/>
                <a:cs typeface="Arial"/>
              </a:rPr>
              <a:t>Sjekk om deltakerne har gått på introduksjonskurset og dermed allerede har gjort dette, om ikke så kjør: </a:t>
            </a:r>
          </a:p>
          <a:p>
            <a:pPr fontAlgn="auto">
              <a:spcBef>
                <a:spcPts val="0"/>
              </a:spcBef>
              <a:spcAft>
                <a:spcPts val="0"/>
              </a:spcAft>
              <a:defRPr/>
            </a:pPr>
            <a:endParaRPr lang="nb-NO" b="1">
              <a:latin typeface="Arial"/>
              <a:cs typeface="Arial"/>
            </a:endParaRPr>
          </a:p>
          <a:p>
            <a:pPr fontAlgn="auto">
              <a:spcBef>
                <a:spcPts val="0"/>
              </a:spcBef>
              <a:spcAft>
                <a:spcPts val="0"/>
              </a:spcAft>
              <a:defRPr/>
            </a:pPr>
            <a:r>
              <a:rPr lang="nb-NO" b="1">
                <a:latin typeface="Arial"/>
                <a:cs typeface="Arial"/>
              </a:rPr>
              <a:t>(du kan klikke på symbolet i presentasjonen)</a:t>
            </a:r>
          </a:p>
          <a:p>
            <a:pPr fontAlgn="auto">
              <a:spcBef>
                <a:spcPts val="0"/>
              </a:spcBef>
              <a:spcAft>
                <a:spcPts val="0"/>
              </a:spcAft>
              <a:defRPr/>
            </a:pPr>
            <a:endParaRPr lang="nb-NO" b="1">
              <a:latin typeface="Arial"/>
              <a:cs typeface="Arial"/>
            </a:endParaRPr>
          </a:p>
          <a:p>
            <a:pPr fontAlgn="auto">
              <a:spcBef>
                <a:spcPts val="0"/>
              </a:spcBef>
              <a:spcAft>
                <a:spcPts val="0"/>
              </a:spcAft>
              <a:defRPr/>
            </a:pPr>
            <a:r>
              <a:rPr lang="nb-NO">
                <a:hlinkClick r:id="rId3"/>
              </a:rPr>
              <a:t>Få fagforeningen rett i lomma med Delta-appen</a:t>
            </a:r>
            <a:endParaRPr lang="nb-NO" b="1">
              <a:latin typeface="Arial"/>
              <a:cs typeface="Arial"/>
            </a:endParaRPr>
          </a:p>
          <a:p>
            <a:pPr>
              <a:spcBef>
                <a:spcPts val="0"/>
              </a:spcBef>
              <a:spcAft>
                <a:spcPts val="0"/>
              </a:spcAft>
              <a:defRPr/>
            </a:pPr>
            <a:endParaRPr lang="nb-NO" b="1">
              <a:latin typeface="Arial"/>
              <a:cs typeface="Arial"/>
            </a:endParaRPr>
          </a:p>
          <a:p>
            <a:pPr eaLnBrk="1" hangingPunct="1"/>
            <a:r>
              <a:rPr lang="nb-NO" altLang="nb-NO" b="1">
                <a:latin typeface="Arial"/>
                <a:cs typeface="Arial"/>
              </a:rPr>
              <a:t>Oppgave</a:t>
            </a:r>
          </a:p>
          <a:p>
            <a:endParaRPr lang="nb-NO" altLang="nb-NO" b="1">
              <a:latin typeface="Arial"/>
              <a:cs typeface="Arial"/>
            </a:endParaRPr>
          </a:p>
          <a:p>
            <a:pPr>
              <a:buFontTx/>
              <a:buChar char="•"/>
            </a:pPr>
            <a:r>
              <a:rPr lang="nb-NO" altLang="nb-NO">
                <a:latin typeface="Arial"/>
                <a:cs typeface="Arial"/>
              </a:rPr>
              <a:t> Tidsbruk: 15 minutter, inkl. oppsummering. </a:t>
            </a:r>
            <a:endParaRPr lang="nb-NO" altLang="nb-NO">
              <a:cs typeface="Arial"/>
            </a:endParaRPr>
          </a:p>
          <a:p>
            <a:pPr>
              <a:buFontTx/>
              <a:buChar char="•"/>
            </a:pPr>
            <a:r>
              <a:rPr lang="nb-NO" altLang="nb-NO">
                <a:latin typeface="Arial"/>
                <a:cs typeface="Arial"/>
              </a:rPr>
              <a:t> </a:t>
            </a:r>
            <a:r>
              <a:rPr lang="nb-NO" altLang="nb-NO" b="0">
                <a:latin typeface="Arial"/>
                <a:cs typeface="Arial"/>
              </a:rPr>
              <a:t>Se film</a:t>
            </a:r>
            <a:r>
              <a:rPr lang="nb-NO" altLang="nb-NO" b="0" baseline="0">
                <a:latin typeface="Arial"/>
                <a:cs typeface="Arial"/>
              </a:rPr>
              <a:t> om «bli-med-hjelpen»</a:t>
            </a:r>
          </a:p>
          <a:p>
            <a:pPr>
              <a:buFontTx/>
              <a:buChar char="•"/>
            </a:pPr>
            <a:r>
              <a:rPr lang="nb-NO" altLang="nb-NO">
                <a:latin typeface="Arial"/>
                <a:cs typeface="Arial"/>
              </a:rPr>
              <a:t> </a:t>
            </a:r>
            <a:r>
              <a:rPr lang="nb-NO" altLang="nb-NO" b="0" baseline="0">
                <a:latin typeface="Arial"/>
                <a:cs typeface="Arial"/>
              </a:rPr>
              <a:t>Individuell oppgave: last ned «appen»</a:t>
            </a:r>
          </a:p>
          <a:p>
            <a:pPr>
              <a:buFontTx/>
              <a:buChar char="•"/>
            </a:pPr>
            <a:r>
              <a:rPr lang="nb-NO" altLang="nb-NO">
                <a:latin typeface="Arial"/>
                <a:cs typeface="Arial"/>
              </a:rPr>
              <a:t> </a:t>
            </a:r>
            <a:r>
              <a:rPr lang="nb-NO" altLang="nb-NO" b="0" baseline="0">
                <a:latin typeface="Arial"/>
                <a:cs typeface="Arial"/>
              </a:rPr>
              <a:t>Snakk sammen i grupper: Hvordan ta i bruk «bli-med-hjelpen»?</a:t>
            </a:r>
          </a:p>
          <a:p>
            <a:pPr eaLnBrk="1" hangingPunct="1"/>
            <a:endParaRPr lang="nb-NO" altLang="nb-NO" b="1" baseline="0"/>
          </a:p>
          <a:p>
            <a:r>
              <a:rPr lang="nb-NO" altLang="nb-NO" b="1">
                <a:latin typeface="Arial"/>
                <a:cs typeface="Arial"/>
              </a:rPr>
              <a:t>Tips til oppsummeringen:</a:t>
            </a:r>
            <a:r>
              <a:rPr lang="nb-NO" altLang="nb-NO">
                <a:latin typeface="Arial"/>
                <a:cs typeface="Arial"/>
              </a:rPr>
              <a:t> </a:t>
            </a:r>
            <a:endParaRPr lang="nb-NO" altLang="nb-NO">
              <a:cs typeface="Arial"/>
            </a:endParaRPr>
          </a:p>
          <a:p>
            <a:pPr>
              <a:buFontTx/>
              <a:buChar char="•"/>
            </a:pPr>
            <a:r>
              <a:rPr lang="nb-NO" altLang="nb-NO">
                <a:latin typeface="Arial"/>
                <a:cs typeface="Arial"/>
              </a:rPr>
              <a:t>  Når melding om nyansatte kommer:</a:t>
            </a:r>
          </a:p>
          <a:p>
            <a:pPr lvl="1">
              <a:buFontTx/>
              <a:buChar char="•"/>
              <a:defRPr/>
            </a:pPr>
            <a:r>
              <a:rPr lang="nb-NO" altLang="nb-NO">
                <a:latin typeface="Arial"/>
                <a:cs typeface="Arial"/>
              </a:rPr>
              <a:t> Oppsøk den nyansatte</a:t>
            </a:r>
          </a:p>
          <a:p>
            <a:pPr lvl="1">
              <a:buFontTx/>
              <a:buChar char="•"/>
              <a:defRPr/>
            </a:pPr>
            <a:r>
              <a:rPr lang="nb-NO" altLang="nb-NO">
                <a:latin typeface="Arial"/>
                <a:cs typeface="Arial"/>
              </a:rPr>
              <a:t> Spør om vedkommende er organisert!</a:t>
            </a:r>
          </a:p>
          <a:p>
            <a:pPr lvl="1">
              <a:buFontTx/>
              <a:buChar char="•"/>
              <a:defRPr/>
            </a:pPr>
            <a:r>
              <a:rPr lang="nb-NO" altLang="nb-NO">
                <a:latin typeface="Arial"/>
                <a:cs typeface="Arial"/>
              </a:rPr>
              <a:t> Vis</a:t>
            </a:r>
            <a:r>
              <a:rPr lang="nb-NO" altLang="nb-NO" baseline="0">
                <a:latin typeface="Arial"/>
                <a:cs typeface="Arial"/>
              </a:rPr>
              <a:t> interesse for den du møter, og tilpass hva du sier.</a:t>
            </a:r>
            <a:endParaRPr lang="nb-NO" altLang="nb-NO">
              <a:latin typeface="Arial"/>
              <a:cs typeface="Arial"/>
            </a:endParaRPr>
          </a:p>
          <a:p>
            <a:pPr lvl="1">
              <a:buFontTx/>
              <a:buChar char="•"/>
            </a:pPr>
            <a:r>
              <a:rPr lang="nb-NO" altLang="nb-NO">
                <a:latin typeface="Arial"/>
                <a:cs typeface="Arial"/>
              </a:rPr>
              <a:t> Presenter deg og Delta (kort)</a:t>
            </a:r>
          </a:p>
          <a:p>
            <a:pPr lvl="1">
              <a:buFontTx/>
              <a:buChar char="•"/>
            </a:pPr>
            <a:r>
              <a:rPr lang="nb-NO" altLang="nb-NO">
                <a:latin typeface="Arial"/>
                <a:cs typeface="Arial"/>
              </a:rPr>
              <a:t> Del ut brosjyre/annet egnet materiell </a:t>
            </a:r>
            <a:endParaRPr lang="nb-NO" altLang="nb-NO">
              <a:cs typeface="Arial"/>
            </a:endParaRPr>
          </a:p>
          <a:p>
            <a:pPr lvl="1">
              <a:buFontTx/>
              <a:buChar char="•"/>
            </a:pPr>
            <a:r>
              <a:rPr lang="nb-NO" altLang="nb-NO">
                <a:latin typeface="Arial"/>
                <a:cs typeface="Arial"/>
              </a:rPr>
              <a:t> Heng opp Delta-plakater og lignende på info-tavle</a:t>
            </a:r>
          </a:p>
          <a:p>
            <a:pPr lvl="1">
              <a:buFontTx/>
              <a:buChar char="•"/>
            </a:pPr>
            <a:r>
              <a:rPr lang="nb-NO" altLang="nb-NO">
                <a:latin typeface="Arial"/>
                <a:cs typeface="Arial"/>
              </a:rPr>
              <a:t> Følg opp og informer medlemmene om saker som vedrører dem som ansatte</a:t>
            </a:r>
          </a:p>
          <a:p>
            <a:pPr lvl="1">
              <a:buFontTx/>
              <a:buChar char="•"/>
            </a:pPr>
            <a:r>
              <a:rPr lang="nb-NO" altLang="nb-NO">
                <a:latin typeface="Arial"/>
                <a:cs typeface="Arial"/>
              </a:rPr>
              <a:t> Husk å gjøre oppmerksom på Deltas verve- og synliggjøringsmateriell, som for eksempel vervebrosjyre, Hjelpeverktøy (liten folder), Deltas nettsider om medlemsfordeler og verving: </a:t>
            </a:r>
            <a:endParaRPr lang="nb-NO" altLang="nb-NO">
              <a:cs typeface="Arial"/>
            </a:endParaRPr>
          </a:p>
          <a:p>
            <a:pPr lvl="1"/>
            <a:r>
              <a:rPr lang="nb-NO" altLang="nb-NO" b="1">
                <a:latin typeface="Arial"/>
                <a:cs typeface="Arial"/>
              </a:rPr>
              <a:t>www.delta.no/Medlemsfordeler </a:t>
            </a:r>
            <a:endParaRPr lang="nb-NO" altLang="nb-NO" b="1">
              <a:cs typeface="Arial"/>
            </a:endParaRPr>
          </a:p>
          <a:p>
            <a:endParaRPr lang="nb-NO"/>
          </a:p>
        </p:txBody>
      </p:sp>
      <p:sp>
        <p:nvSpPr>
          <p:cNvPr id="4" name="Plassholder for lysbildenummer 3"/>
          <p:cNvSpPr>
            <a:spLocks noGrp="1"/>
          </p:cNvSpPr>
          <p:nvPr>
            <p:ph type="sldNum" sz="quarter" idx="5"/>
          </p:nvPr>
        </p:nvSpPr>
        <p:spPr/>
        <p:txBody>
          <a:bodyPr/>
          <a:lstStyle/>
          <a:p>
            <a:fld id="{6269C598-AD4B-487A-A957-4F013571CA5D}" type="slidenum">
              <a:rPr lang="nb-NO" smtClean="0"/>
              <a:pPr/>
              <a:t>29</a:t>
            </a:fld>
            <a:endParaRPr lang="nb-NO"/>
          </a:p>
        </p:txBody>
      </p:sp>
    </p:spTree>
    <p:extLst>
      <p:ext uri="{BB962C8B-B14F-4D97-AF65-F5344CB8AC3E}">
        <p14:creationId xmlns:p14="http://schemas.microsoft.com/office/powerpoint/2010/main" val="3413108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Plassholder for lysbilde 1"/>
          <p:cNvSpPr>
            <a:spLocks noGrp="1" noRot="1" noChangeAspect="1" noTextEdit="1"/>
          </p:cNvSpPr>
          <p:nvPr>
            <p:ph type="sldImg"/>
          </p:nvPr>
        </p:nvSpPr>
        <p:spPr>
          <a:ln/>
        </p:spPr>
      </p:sp>
      <p:sp>
        <p:nvSpPr>
          <p:cNvPr id="784387" name="Plassholder for notater 2"/>
          <p:cNvSpPr>
            <a:spLocks noGrp="1"/>
          </p:cNvSpPr>
          <p:nvPr>
            <p:ph type="body" idx="1"/>
          </p:nvPr>
        </p:nvSpPr>
        <p:spPr>
          <a:noFill/>
        </p:spPr>
        <p:txBody>
          <a:bodyPr/>
          <a:lstStyle/>
          <a:p>
            <a:endParaRPr lang="nb-NO" altLang="nb-NO">
              <a:latin typeface="Arial" panose="020B0604020202020204" pitchFamily="34" charset="0"/>
            </a:endParaRPr>
          </a:p>
        </p:txBody>
      </p:sp>
      <p:sp>
        <p:nvSpPr>
          <p:cNvPr id="784388" name="Plassholder for dato 3"/>
          <p:cNvSpPr>
            <a:spLocks noGrp="1"/>
          </p:cNvSpPr>
          <p:nvPr>
            <p:ph type="dt" sz="quarter" idx="1"/>
          </p:nvPr>
        </p:nvSpPr>
        <p:spPr>
          <a:noFill/>
        </p:spPr>
        <p:txBody>
          <a:bodyPr/>
          <a:lstStyle>
            <a:lvl1pPr defTabSz="923925">
              <a:defRPr sz="2800">
                <a:solidFill>
                  <a:schemeClr val="tx1"/>
                </a:solidFill>
                <a:latin typeface="Arial" panose="020B0604020202020204" pitchFamily="34" charset="0"/>
              </a:defRPr>
            </a:lvl1pPr>
            <a:lvl2pPr marL="742950" indent="-285750" defTabSz="923925">
              <a:defRPr sz="2800">
                <a:solidFill>
                  <a:schemeClr val="tx1"/>
                </a:solidFill>
                <a:latin typeface="Arial" panose="020B0604020202020204" pitchFamily="34" charset="0"/>
              </a:defRPr>
            </a:lvl2pPr>
            <a:lvl3pPr marL="1143000" indent="-228600" defTabSz="923925">
              <a:defRPr sz="2800">
                <a:solidFill>
                  <a:schemeClr val="tx1"/>
                </a:solidFill>
                <a:latin typeface="Arial" panose="020B0604020202020204" pitchFamily="34" charset="0"/>
              </a:defRPr>
            </a:lvl3pPr>
            <a:lvl4pPr marL="1600200" indent="-228600" defTabSz="923925">
              <a:defRPr sz="2800">
                <a:solidFill>
                  <a:schemeClr val="tx1"/>
                </a:solidFill>
                <a:latin typeface="Arial" panose="020B0604020202020204" pitchFamily="34" charset="0"/>
              </a:defRPr>
            </a:lvl4pPr>
            <a:lvl5pPr marL="2057400" indent="-228600" defTabSz="923925">
              <a:defRPr sz="28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28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28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28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F9C01395-0C35-4874-8B62-68432FB855D3}" type="datetime1">
              <a:rPr kumimoji="0" lang="nb-NO" altLang="nb-NO"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3925" rtl="0" eaLnBrk="1" fontAlgn="auto" latinLnBrk="0" hangingPunct="1">
                <a:lnSpc>
                  <a:spcPct val="100000"/>
                </a:lnSpc>
                <a:spcBef>
                  <a:spcPts val="0"/>
                </a:spcBef>
                <a:spcAft>
                  <a:spcPts val="0"/>
                </a:spcAft>
                <a:buClrTx/>
                <a:buSzTx/>
                <a:buFontTx/>
                <a:buNone/>
                <a:tabLst/>
                <a:defRPr/>
              </a:pPr>
              <a:t>05.09.2023</a:t>
            </a:fld>
            <a:endParaRPr kumimoji="0" lang="nb-NO" altLang="nb-NO"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4389" name="Plassholder for lysbildenummer 4"/>
          <p:cNvSpPr>
            <a:spLocks noGrp="1"/>
          </p:cNvSpPr>
          <p:nvPr>
            <p:ph type="sldNum" sz="quarter" idx="5"/>
          </p:nvPr>
        </p:nvSpPr>
        <p:spPr>
          <a:noFill/>
        </p:spPr>
        <p:txBody>
          <a:bodyPr/>
          <a:lstStyle>
            <a:lvl1pPr defTabSz="923925">
              <a:defRPr sz="2800">
                <a:solidFill>
                  <a:schemeClr val="tx1"/>
                </a:solidFill>
                <a:latin typeface="Arial" panose="020B0604020202020204" pitchFamily="34" charset="0"/>
              </a:defRPr>
            </a:lvl1pPr>
            <a:lvl2pPr marL="742950" indent="-285750" defTabSz="923925">
              <a:defRPr sz="2800">
                <a:solidFill>
                  <a:schemeClr val="tx1"/>
                </a:solidFill>
                <a:latin typeface="Arial" panose="020B0604020202020204" pitchFamily="34" charset="0"/>
              </a:defRPr>
            </a:lvl2pPr>
            <a:lvl3pPr marL="1143000" indent="-228600" defTabSz="923925">
              <a:defRPr sz="2800">
                <a:solidFill>
                  <a:schemeClr val="tx1"/>
                </a:solidFill>
                <a:latin typeface="Arial" panose="020B0604020202020204" pitchFamily="34" charset="0"/>
              </a:defRPr>
            </a:lvl3pPr>
            <a:lvl4pPr marL="1600200" indent="-228600" defTabSz="923925">
              <a:defRPr sz="2800">
                <a:solidFill>
                  <a:schemeClr val="tx1"/>
                </a:solidFill>
                <a:latin typeface="Arial" panose="020B0604020202020204" pitchFamily="34" charset="0"/>
              </a:defRPr>
            </a:lvl4pPr>
            <a:lvl5pPr marL="2057400" indent="-228600" defTabSz="923925">
              <a:defRPr sz="28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28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28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28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8C7FF6DE-DB54-4666-A8CB-8D86E3F17890}" type="slidenum">
              <a:rPr kumimoji="0" lang="nb-NO" altLang="nb-NO"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3925" rtl="0" eaLnBrk="1" fontAlgn="auto" latinLnBrk="0" hangingPunct="1">
                <a:lnSpc>
                  <a:spcPct val="100000"/>
                </a:lnSpc>
                <a:spcBef>
                  <a:spcPts val="0"/>
                </a:spcBef>
                <a:spcAft>
                  <a:spcPts val="0"/>
                </a:spcAft>
                <a:buClrTx/>
                <a:buSzTx/>
                <a:buFontTx/>
                <a:buNone/>
                <a:tabLst/>
                <a:defRPr/>
              </a:pPr>
              <a:t>30</a:t>
            </a:fld>
            <a:endParaRPr kumimoji="0" lang="nb-NO" altLang="nb-NO"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73259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eaLnBrk="1" latinLnBrk="0" hangingPunct="1">
              <a:spcBef>
                <a:spcPts val="0"/>
              </a:spcBef>
              <a:spcAft>
                <a:spcPts val="0"/>
              </a:spcAft>
              <a:buClrTx/>
              <a:buSzPts val="1200"/>
              <a:buFont typeface="Arial" panose="020B0604020202020204" pitchFamily="34" charset="0"/>
              <a:buNone/>
            </a:pPr>
            <a:endParaRPr lang="nb-NO" sz="1200" kern="1200" baseline="0">
              <a:solidFill>
                <a:srgbClr val="000000"/>
              </a:solidFill>
              <a:effectLst/>
              <a:latin typeface="Calibri" panose="020F0502020204030204" pitchFamily="34" charset="0"/>
              <a:ea typeface="+mn-ea"/>
              <a:cs typeface="+mn-cs"/>
            </a:endParaRPr>
          </a:p>
          <a:p>
            <a:pPr marL="0" algn="l" rtl="0" eaLnBrk="1" latinLnBrk="0" hangingPunct="1">
              <a:spcBef>
                <a:spcPts val="0"/>
              </a:spcBef>
              <a:spcAft>
                <a:spcPts val="0"/>
              </a:spcAft>
              <a:buClrTx/>
              <a:buSzPts val="1200"/>
              <a:buFont typeface="Arial" panose="020B0604020202020204" pitchFamily="34" charset="0"/>
              <a:buNone/>
            </a:pPr>
            <a:endParaRPr lang="nb-NO" sz="1200" kern="1200">
              <a:solidFill>
                <a:srgbClr val="000000"/>
              </a:solidFill>
              <a:effectLst/>
              <a:latin typeface="Calibri" panose="020F0502020204030204" pitchFamily="34" charset="0"/>
              <a:ea typeface="+mn-ea"/>
              <a:cs typeface="+mn-cs"/>
            </a:endParaRPr>
          </a:p>
          <a:p>
            <a:pPr marL="0" algn="l" rtl="0" eaLnBrk="1" latinLnBrk="0" hangingPunct="1">
              <a:spcBef>
                <a:spcPts val="0"/>
              </a:spcBef>
              <a:spcAft>
                <a:spcPts val="0"/>
              </a:spcAft>
              <a:buClrTx/>
              <a:buSzPts val="1200"/>
              <a:buFont typeface="Arial" panose="020B0604020202020204" pitchFamily="34" charset="0"/>
              <a:buNone/>
            </a:pPr>
            <a:endParaRPr lang="nb-NO" sz="1200" kern="1200">
              <a:solidFill>
                <a:srgbClr val="000000"/>
              </a:solidFill>
              <a:effectLst/>
              <a:latin typeface="Calibri" panose="020F0502020204030204" pitchFamily="34" charset="0"/>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63658-1666-4C06-84CE-9D4BC3C5F54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378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a:cs typeface="Arial"/>
              </a:rPr>
              <a:t>Tips: som virksomhetens øverst tillitsvalgte er det lurt å avtale at en annen tillitsvalgt fungerer for deg i forbindelse med feire og annet lengre fravær. </a:t>
            </a:r>
          </a:p>
          <a:p>
            <a:r>
              <a:rPr lang="nb-NO">
                <a:latin typeface="Arial"/>
                <a:cs typeface="Arial"/>
              </a:rPr>
              <a:t>Om du ikke kan gjennomføre slik ordning så kan du buke Delta direkte som din "vikar". </a:t>
            </a:r>
            <a:endParaRPr lang="nb-NO">
              <a:cs typeface="Arial"/>
            </a:endParaRPr>
          </a:p>
          <a:p>
            <a:endParaRPr lang="nb-NO">
              <a:cs typeface="Arial"/>
            </a:endParaRPr>
          </a:p>
          <a:p>
            <a:r>
              <a:rPr lang="nb-NO">
                <a:latin typeface="Arial"/>
                <a:cs typeface="Arial"/>
              </a:rPr>
              <a:t>Sørg uansett for at medlemmene får informasjon. F eks; send felle e-post:</a:t>
            </a:r>
            <a:endParaRPr lang="nb-NO" err="1">
              <a:cs typeface="Arial"/>
            </a:endParaRPr>
          </a:p>
          <a:p>
            <a:endParaRPr lang="nb-NO">
              <a:cs typeface="Arial"/>
            </a:endParaRPr>
          </a:p>
          <a:p>
            <a:r>
              <a:rPr lang="nb-NO">
                <a:latin typeface="Arial"/>
                <a:cs typeface="Arial"/>
              </a:rPr>
              <a:t>Jeg har ferie i uke 25 og 26, 20.-24.juni. Delta dirkete vil da være min "vikar", ring 02125, gå på nettet og chat med dem eller send e-post, </a:t>
            </a:r>
            <a:r>
              <a:rPr lang="nb-NO">
                <a:latin typeface="Arial"/>
                <a:cs typeface="Arial"/>
                <a:hlinkClick r:id="rId3"/>
              </a:rPr>
              <a:t>direkte@delta.no</a:t>
            </a:r>
            <a:r>
              <a:rPr lang="nb-NO">
                <a:latin typeface="Arial"/>
                <a:cs typeface="Arial"/>
              </a:rPr>
              <a:t> </a:t>
            </a:r>
            <a:endParaRPr lang="nb-NO">
              <a:cs typeface="Arial"/>
            </a:endParaRPr>
          </a:p>
        </p:txBody>
      </p:sp>
      <p:sp>
        <p:nvSpPr>
          <p:cNvPr id="4" name="Plassholder for lysbildenummer 3"/>
          <p:cNvSpPr>
            <a:spLocks noGrp="1"/>
          </p:cNvSpPr>
          <p:nvPr>
            <p:ph type="sldNum" sz="quarter" idx="5"/>
          </p:nvPr>
        </p:nvSpPr>
        <p:spPr/>
        <p:txBody>
          <a:bodyPr/>
          <a:lstStyle/>
          <a:p>
            <a:fld id="{6269C598-AD4B-487A-A957-4F013571CA5D}" type="slidenum">
              <a:rPr lang="nb-NO" smtClean="0"/>
              <a:pPr/>
              <a:t>32</a:t>
            </a:fld>
            <a:endParaRPr lang="nb-NO"/>
          </a:p>
        </p:txBody>
      </p:sp>
    </p:spTree>
    <p:extLst>
      <p:ext uri="{BB962C8B-B14F-4D97-AF65-F5344CB8AC3E}">
        <p14:creationId xmlns:p14="http://schemas.microsoft.com/office/powerpoint/2010/main" val="3022033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latin typeface="Calibri"/>
                <a:cs typeface="Calibri"/>
              </a:rPr>
              <a:t>I </a:t>
            </a:r>
            <a:r>
              <a:rPr lang="en-US" dirty="0" err="1">
                <a:latin typeface="Calibri"/>
                <a:cs typeface="Calibri"/>
              </a:rPr>
              <a:t>tillegg</a:t>
            </a:r>
            <a:r>
              <a:rPr lang="en-US" dirty="0">
                <a:latin typeface="Calibri"/>
                <a:cs typeface="Calibri"/>
              </a:rPr>
              <a:t> </a:t>
            </a:r>
            <a:r>
              <a:rPr lang="en-US" dirty="0" err="1">
                <a:latin typeface="Calibri"/>
                <a:cs typeface="Calibri"/>
              </a:rPr>
              <a:t>til</a:t>
            </a:r>
            <a:r>
              <a:rPr lang="en-US" dirty="0">
                <a:latin typeface="Calibri"/>
                <a:cs typeface="Calibri"/>
              </a:rPr>
              <a:t> </a:t>
            </a:r>
            <a:r>
              <a:rPr lang="en-US" dirty="0" err="1">
                <a:latin typeface="Calibri"/>
                <a:cs typeface="Calibri"/>
              </a:rPr>
              <a:t>presentasjonen</a:t>
            </a:r>
            <a:r>
              <a:rPr lang="en-US" dirty="0">
                <a:latin typeface="Calibri"/>
                <a:cs typeface="Calibri"/>
              </a:rPr>
              <a:t>  </a:t>
            </a:r>
            <a:r>
              <a:rPr lang="en-US" dirty="0" err="1">
                <a:latin typeface="Calibri"/>
                <a:cs typeface="Calibri"/>
              </a:rPr>
              <a:t>gjennomfører</a:t>
            </a:r>
            <a:r>
              <a:rPr lang="en-US" dirty="0">
                <a:latin typeface="Calibri"/>
                <a:cs typeface="Calibri"/>
              </a:rPr>
              <a:t> du </a:t>
            </a:r>
            <a:r>
              <a:rPr lang="en-US" dirty="0" err="1">
                <a:latin typeface="Calibri"/>
                <a:cs typeface="Calibri"/>
              </a:rPr>
              <a:t>en</a:t>
            </a:r>
            <a:r>
              <a:rPr lang="en-US" dirty="0">
                <a:latin typeface="Calibri"/>
                <a:cs typeface="Calibri"/>
              </a:rPr>
              <a:t> </a:t>
            </a:r>
            <a:r>
              <a:rPr lang="en-US" dirty="0" err="1">
                <a:latin typeface="Calibri"/>
                <a:cs typeface="Calibri"/>
              </a:rPr>
              <a:t>forventningsrunde</a:t>
            </a:r>
            <a:r>
              <a:rPr lang="en-US" dirty="0">
                <a:latin typeface="Calibri"/>
                <a:cs typeface="Calibri"/>
              </a:rPr>
              <a:t> med </a:t>
            </a:r>
            <a:r>
              <a:rPr lang="en-US" dirty="0" err="1">
                <a:latin typeface="Calibri"/>
                <a:cs typeface="Calibri"/>
              </a:rPr>
              <a:t>deltakerne</a:t>
            </a:r>
            <a:r>
              <a:rPr lang="en-US" dirty="0">
                <a:latin typeface="Calibri"/>
                <a:cs typeface="Calibri"/>
              </a:rPr>
              <a:t>. </a:t>
            </a:r>
            <a:r>
              <a:rPr lang="en-US" dirty="0" err="1">
                <a:latin typeface="Calibri"/>
                <a:cs typeface="Calibri"/>
              </a:rPr>
              <a:t>Forventningsrunden</a:t>
            </a:r>
            <a:r>
              <a:rPr lang="en-US" dirty="0">
                <a:latin typeface="Calibri"/>
                <a:cs typeface="Calibri"/>
              </a:rPr>
              <a:t> passer å ta her </a:t>
            </a:r>
            <a:r>
              <a:rPr lang="en-US" dirty="0" err="1">
                <a:latin typeface="Calibri"/>
                <a:cs typeface="Calibri"/>
              </a:rPr>
              <a:t>eller</a:t>
            </a:r>
            <a:r>
              <a:rPr lang="en-US" dirty="0">
                <a:latin typeface="Calibri"/>
                <a:cs typeface="Calibri"/>
              </a:rPr>
              <a:t> </a:t>
            </a:r>
            <a:r>
              <a:rPr lang="en-US" dirty="0" err="1">
                <a:latin typeface="Calibri"/>
                <a:cs typeface="Calibri"/>
              </a:rPr>
              <a:t>etter</a:t>
            </a:r>
            <a:r>
              <a:rPr lang="en-US" dirty="0">
                <a:latin typeface="Calibri"/>
                <a:cs typeface="Calibri"/>
              </a:rPr>
              <a:t> </a:t>
            </a:r>
            <a:r>
              <a:rPr lang="en-US" dirty="0" err="1">
                <a:latin typeface="Calibri"/>
                <a:cs typeface="Calibri"/>
              </a:rPr>
              <a:t>gjennomgang</a:t>
            </a:r>
            <a:r>
              <a:rPr lang="en-US" dirty="0">
                <a:latin typeface="Calibri"/>
                <a:cs typeface="Calibri"/>
              </a:rPr>
              <a:t> av </a:t>
            </a:r>
            <a:r>
              <a:rPr lang="en-US" dirty="0" err="1">
                <a:latin typeface="Calibri"/>
                <a:cs typeface="Calibri"/>
              </a:rPr>
              <a:t>bilde</a:t>
            </a:r>
            <a:r>
              <a:rPr lang="en-US" dirty="0">
                <a:latin typeface="Calibri"/>
                <a:cs typeface="Calibri"/>
              </a:rPr>
              <a:t> nr 8; </a:t>
            </a:r>
            <a:r>
              <a:rPr lang="en-US" dirty="0" err="1">
                <a:latin typeface="Calibri"/>
                <a:cs typeface="Calibri"/>
              </a:rPr>
              <a:t>Mål</a:t>
            </a:r>
            <a:r>
              <a:rPr lang="en-US" dirty="0">
                <a:latin typeface="Calibri"/>
                <a:cs typeface="Calibri"/>
              </a:rPr>
              <a:t> med </a:t>
            </a:r>
            <a:r>
              <a:rPr lang="en-US" dirty="0" err="1">
                <a:latin typeface="Calibri"/>
                <a:cs typeface="Calibri"/>
              </a:rPr>
              <a:t>kurset</a:t>
            </a:r>
            <a:r>
              <a:rPr lang="en-US" dirty="0">
                <a:latin typeface="Calibri"/>
                <a:cs typeface="Calibri"/>
              </a:rPr>
              <a:t>. </a:t>
            </a:r>
          </a:p>
          <a:p>
            <a:r>
              <a:rPr lang="en-US" dirty="0" err="1">
                <a:latin typeface="Arial"/>
                <a:cs typeface="Arial"/>
              </a:rPr>
              <a:t>Skriv</a:t>
            </a:r>
            <a:r>
              <a:rPr lang="en-US" dirty="0">
                <a:latin typeface="Arial"/>
                <a:cs typeface="Arial"/>
              </a:rPr>
              <a:t> </a:t>
            </a:r>
            <a:r>
              <a:rPr lang="en-US" dirty="0" err="1">
                <a:latin typeface="Arial"/>
                <a:cs typeface="Arial"/>
              </a:rPr>
              <a:t>på</a:t>
            </a:r>
            <a:r>
              <a:rPr lang="en-US" dirty="0">
                <a:latin typeface="Arial"/>
                <a:cs typeface="Arial"/>
              </a:rPr>
              <a:t> </a:t>
            </a:r>
            <a:r>
              <a:rPr lang="en-US" dirty="0" err="1">
                <a:latin typeface="Arial"/>
                <a:cs typeface="Arial"/>
              </a:rPr>
              <a:t>flipover</a:t>
            </a:r>
            <a:r>
              <a:rPr lang="en-US" dirty="0">
                <a:latin typeface="Arial"/>
                <a:cs typeface="Arial"/>
              </a:rPr>
              <a:t>. </a:t>
            </a:r>
          </a:p>
          <a:p>
            <a:r>
              <a:rPr lang="en-US" dirty="0">
                <a:latin typeface="Calibri"/>
                <a:cs typeface="Calibri"/>
              </a:rPr>
              <a:t>Det er </a:t>
            </a:r>
            <a:r>
              <a:rPr lang="en-US" dirty="0" err="1">
                <a:latin typeface="Calibri"/>
                <a:cs typeface="Calibri"/>
              </a:rPr>
              <a:t>disse</a:t>
            </a:r>
            <a:r>
              <a:rPr lang="en-US" dirty="0">
                <a:latin typeface="Calibri"/>
                <a:cs typeface="Calibri"/>
              </a:rPr>
              <a:t> </a:t>
            </a:r>
            <a:r>
              <a:rPr lang="en-US" dirty="0" err="1">
                <a:latin typeface="Calibri"/>
                <a:cs typeface="Calibri"/>
              </a:rPr>
              <a:t>forventningene</a:t>
            </a:r>
            <a:r>
              <a:rPr lang="en-US" dirty="0">
                <a:latin typeface="Calibri"/>
                <a:cs typeface="Calibri"/>
              </a:rPr>
              <a:t> du </a:t>
            </a:r>
            <a:r>
              <a:rPr lang="en-US" dirty="0" err="1">
                <a:latin typeface="Calibri"/>
                <a:cs typeface="Calibri"/>
              </a:rPr>
              <a:t>på</a:t>
            </a:r>
            <a:r>
              <a:rPr lang="en-US" dirty="0">
                <a:latin typeface="Calibri"/>
                <a:cs typeface="Calibri"/>
              </a:rPr>
              <a:t> </a:t>
            </a:r>
            <a:r>
              <a:rPr lang="en-US" dirty="0" err="1">
                <a:latin typeface="Calibri"/>
                <a:cs typeface="Calibri"/>
              </a:rPr>
              <a:t>slutten</a:t>
            </a:r>
            <a:r>
              <a:rPr lang="en-US" dirty="0">
                <a:latin typeface="Calibri"/>
                <a:cs typeface="Calibri"/>
              </a:rPr>
              <a:t> av </a:t>
            </a:r>
            <a:r>
              <a:rPr lang="en-US" dirty="0" err="1">
                <a:latin typeface="Calibri"/>
                <a:cs typeface="Calibri"/>
              </a:rPr>
              <a:t>kurset</a:t>
            </a:r>
            <a:r>
              <a:rPr lang="en-US" dirty="0">
                <a:latin typeface="Calibri"/>
                <a:cs typeface="Calibri"/>
              </a:rPr>
              <a:t> </a:t>
            </a:r>
            <a:r>
              <a:rPr lang="en-US" dirty="0" err="1">
                <a:latin typeface="Calibri"/>
                <a:cs typeface="Calibri"/>
              </a:rPr>
              <a:t>skal</a:t>
            </a:r>
            <a:r>
              <a:rPr lang="en-US" dirty="0">
                <a:latin typeface="Calibri"/>
                <a:cs typeface="Calibri"/>
              </a:rPr>
              <a:t> ha </a:t>
            </a:r>
            <a:r>
              <a:rPr lang="en-US" dirty="0" err="1">
                <a:latin typeface="Calibri"/>
                <a:cs typeface="Calibri"/>
              </a:rPr>
              <a:t>fokus</a:t>
            </a:r>
            <a:r>
              <a:rPr lang="en-US" dirty="0">
                <a:latin typeface="Calibri"/>
                <a:cs typeface="Calibri"/>
              </a:rPr>
              <a:t> </a:t>
            </a:r>
            <a:r>
              <a:rPr lang="en-US" dirty="0" err="1">
                <a:latin typeface="Calibri"/>
                <a:cs typeface="Calibri"/>
              </a:rPr>
              <a:t>på</a:t>
            </a:r>
            <a:r>
              <a:rPr lang="en-US" dirty="0">
                <a:latin typeface="Calibri"/>
                <a:cs typeface="Calibri"/>
              </a:rPr>
              <a:t> </a:t>
            </a:r>
            <a:r>
              <a:rPr lang="en-US" dirty="0" err="1">
                <a:latin typeface="Calibri"/>
                <a:cs typeface="Calibri"/>
              </a:rPr>
              <a:t>når</a:t>
            </a:r>
            <a:r>
              <a:rPr lang="en-US" dirty="0">
                <a:latin typeface="Calibri"/>
                <a:cs typeface="Calibri"/>
              </a:rPr>
              <a:t> </a:t>
            </a:r>
            <a:r>
              <a:rPr lang="en-US" dirty="0" err="1">
                <a:latin typeface="Calibri"/>
                <a:cs typeface="Calibri"/>
              </a:rPr>
              <a:t>dere</a:t>
            </a:r>
            <a:r>
              <a:rPr lang="en-US" dirty="0">
                <a:latin typeface="Calibri"/>
                <a:cs typeface="Calibri"/>
              </a:rPr>
              <a:t> </a:t>
            </a:r>
            <a:r>
              <a:rPr lang="en-US" dirty="0" err="1">
                <a:latin typeface="Calibri"/>
                <a:cs typeface="Calibri"/>
              </a:rPr>
              <a:t>har</a:t>
            </a:r>
            <a:r>
              <a:rPr lang="en-US" dirty="0">
                <a:latin typeface="Calibri"/>
                <a:cs typeface="Calibri"/>
              </a:rPr>
              <a:t> </a:t>
            </a:r>
            <a:r>
              <a:rPr lang="en-US" dirty="0" err="1">
                <a:latin typeface="Calibri"/>
                <a:cs typeface="Calibri"/>
              </a:rPr>
              <a:t>evalueringen</a:t>
            </a:r>
            <a:r>
              <a:rPr lang="en-US" dirty="0">
                <a:latin typeface="Calibri"/>
                <a:cs typeface="Calibri"/>
              </a:rPr>
              <a:t> </a:t>
            </a:r>
            <a:r>
              <a:rPr lang="en-US" dirty="0" err="1">
                <a:latin typeface="Calibri"/>
                <a:cs typeface="Calibri"/>
              </a:rPr>
              <a:t>sammen</a:t>
            </a:r>
            <a:r>
              <a:rPr lang="en-US" dirty="0">
                <a:latin typeface="Calibri"/>
                <a:cs typeface="Calibri"/>
              </a:rPr>
              <a:t> med </a:t>
            </a:r>
            <a:r>
              <a:rPr lang="en-US" dirty="0" err="1">
                <a:latin typeface="Calibri"/>
                <a:cs typeface="Calibri"/>
              </a:rPr>
              <a:t>kursdeltakerne</a:t>
            </a:r>
            <a:r>
              <a:rPr lang="en-US" dirty="0">
                <a:latin typeface="Calibri"/>
                <a:cs typeface="Calibri"/>
              </a:rPr>
              <a:t>. </a:t>
            </a:r>
          </a:p>
        </p:txBody>
      </p:sp>
      <p:sp>
        <p:nvSpPr>
          <p:cNvPr id="4" name="Plassholder for lysbildenummer 3"/>
          <p:cNvSpPr>
            <a:spLocks noGrp="1"/>
          </p:cNvSpPr>
          <p:nvPr>
            <p:ph type="sldNum" sz="quarter" idx="5"/>
          </p:nvPr>
        </p:nvSpPr>
        <p:spPr/>
        <p:txBody>
          <a:bodyPr/>
          <a:lstStyle/>
          <a:p>
            <a:fld id="{6269C598-AD4B-487A-A957-4F013571CA5D}" type="slidenum">
              <a:rPr lang="nb-NO"/>
              <a:pPr/>
              <a:t>3</a:t>
            </a:fld>
            <a:endParaRPr lang="nb-NO"/>
          </a:p>
        </p:txBody>
      </p:sp>
    </p:spTree>
    <p:extLst>
      <p:ext uri="{BB962C8B-B14F-4D97-AF65-F5344CB8AC3E}">
        <p14:creationId xmlns:p14="http://schemas.microsoft.com/office/powerpoint/2010/main" val="3917379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a:cs typeface="Arial"/>
              </a:rPr>
              <a:t>Summeoppgave: Hva har deltakerne lært? </a:t>
            </a:r>
            <a:endParaRPr lang="en-US">
              <a:latin typeface="Arial"/>
              <a:cs typeface="Arial"/>
            </a:endParaRPr>
          </a:p>
          <a:p>
            <a:r>
              <a:rPr lang="nb-NO">
                <a:latin typeface="Arial"/>
                <a:cs typeface="Arial"/>
              </a:rPr>
              <a:t>Når de snakket sammen, be dem fortelle i plenum, skriv stikkord på flippover.  </a:t>
            </a:r>
          </a:p>
        </p:txBody>
      </p:sp>
      <p:sp>
        <p:nvSpPr>
          <p:cNvPr id="4" name="Plassholder for lysbildenummer 3"/>
          <p:cNvSpPr>
            <a:spLocks noGrp="1"/>
          </p:cNvSpPr>
          <p:nvPr>
            <p:ph type="sldNum" sz="quarter" idx="5"/>
          </p:nvPr>
        </p:nvSpPr>
        <p:spPr/>
        <p:txBody>
          <a:bodyPr/>
          <a:lstStyle/>
          <a:p>
            <a:fld id="{6269C598-AD4B-487A-A957-4F013571CA5D}" type="slidenum">
              <a:rPr lang="nb-NO"/>
              <a:pPr/>
              <a:t>33</a:t>
            </a:fld>
            <a:endParaRPr lang="nb-NO"/>
          </a:p>
        </p:txBody>
      </p:sp>
    </p:spTree>
    <p:extLst>
      <p:ext uri="{BB962C8B-B14F-4D97-AF65-F5344CB8AC3E}">
        <p14:creationId xmlns:p14="http://schemas.microsoft.com/office/powerpoint/2010/main" val="382483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latin typeface="Arial"/>
                <a:cs typeface="Arial"/>
              </a:rPr>
              <a:t>Hensikten med grunnopplæringen (3 moduler) og et delmål med modul 1 er: at deltakerne skal føle seg </a:t>
            </a:r>
            <a:r>
              <a:rPr lang="nb-NO" b="1" baseline="0" dirty="0">
                <a:latin typeface="Arial"/>
                <a:cs typeface="Arial"/>
              </a:rPr>
              <a:t>trygge i rollen </a:t>
            </a:r>
            <a:r>
              <a:rPr lang="nb-NO" baseline="0" dirty="0">
                <a:latin typeface="Arial"/>
                <a:cs typeface="Arial"/>
              </a:rPr>
              <a:t>de går inn i/har.</a:t>
            </a:r>
          </a:p>
          <a:p>
            <a:r>
              <a:rPr lang="nb-NO" i="0" baseline="0" dirty="0">
                <a:latin typeface="Arial"/>
                <a:cs typeface="Arial"/>
              </a:rPr>
              <a:t>Det å bli </a:t>
            </a:r>
            <a:r>
              <a:rPr lang="nb-NO" i="1" baseline="0" dirty="0">
                <a:latin typeface="Arial"/>
                <a:cs typeface="Arial"/>
              </a:rPr>
              <a:t>Trygg i rollen </a:t>
            </a:r>
            <a:r>
              <a:rPr lang="nb-NO" i="0" baseline="0" dirty="0">
                <a:latin typeface="Arial"/>
                <a:cs typeface="Arial"/>
              </a:rPr>
              <a:t>vil ta tid, noen vil være trygge når de kommer, noen når de </a:t>
            </a:r>
            <a:r>
              <a:rPr lang="nb-NO" dirty="0">
                <a:latin typeface="Arial"/>
                <a:cs typeface="Arial"/>
              </a:rPr>
              <a:t>har vært tillitsvalgte en stund</a:t>
            </a:r>
            <a:r>
              <a:rPr lang="nb-NO" i="0" baseline="0" dirty="0">
                <a:latin typeface="Arial"/>
                <a:cs typeface="Arial"/>
              </a:rPr>
              <a:t>, noen etter endt grunnopplæring.</a:t>
            </a:r>
            <a:r>
              <a:rPr lang="nb-NO" dirty="0">
                <a:latin typeface="Arial"/>
                <a:cs typeface="Arial"/>
              </a:rPr>
              <a:t> </a:t>
            </a:r>
            <a:endParaRPr lang="nb-NO" i="1" baseline="0" dirty="0"/>
          </a:p>
          <a:p>
            <a:r>
              <a:rPr lang="nb-NO" dirty="0">
                <a:latin typeface="Arial"/>
                <a:cs typeface="Arial"/>
              </a:rPr>
              <a:t>Snakk litt</a:t>
            </a:r>
            <a:r>
              <a:rPr lang="nb-NO" baseline="0" dirty="0">
                <a:latin typeface="Arial"/>
                <a:cs typeface="Arial"/>
              </a:rPr>
              <a:t> rundt dette, og vis opplæringsmodellen.</a:t>
            </a:r>
            <a:r>
              <a:rPr lang="nb-NO" dirty="0">
                <a:latin typeface="Arial"/>
                <a:cs typeface="Arial"/>
              </a:rPr>
              <a:t> </a:t>
            </a:r>
            <a:endParaRPr lang="nb-NO" dirty="0">
              <a:cs typeface="Arial"/>
            </a:endParaRPr>
          </a:p>
          <a:p>
            <a:endParaRPr lang="nb-NO" dirty="0"/>
          </a:p>
          <a:p>
            <a:r>
              <a:rPr lang="nb-NO" dirty="0">
                <a:latin typeface="Arial"/>
                <a:cs typeface="Arial"/>
              </a:rPr>
              <a:t>Modul 1 er en del av Deltas grunnopplæring. Deltakerne</a:t>
            </a:r>
            <a:r>
              <a:rPr lang="nb-NO" baseline="0" dirty="0">
                <a:latin typeface="Arial"/>
                <a:cs typeface="Arial"/>
              </a:rPr>
              <a:t> skal ikke være «ferdiglært» etter kurset. Det blir vi aldri!</a:t>
            </a:r>
            <a:endParaRPr lang="nb-NO" dirty="0">
              <a:latin typeface="Arial"/>
              <a:cs typeface="Arial"/>
            </a:endParaRPr>
          </a:p>
        </p:txBody>
      </p:sp>
      <p:sp>
        <p:nvSpPr>
          <p:cNvPr id="4" name="Plassholder for lysbildenummer 3"/>
          <p:cNvSpPr>
            <a:spLocks noGrp="1"/>
          </p:cNvSpPr>
          <p:nvPr>
            <p:ph type="sldNum" sz="quarter" idx="10"/>
          </p:nvPr>
        </p:nvSpPr>
        <p:spPr/>
        <p:txBody>
          <a:bodyPr/>
          <a:lstStyle/>
          <a:p>
            <a:fld id="{6269C598-AD4B-487A-A957-4F013571CA5D}" type="slidenum">
              <a:rPr lang="nb-NO" smtClean="0"/>
              <a:pPr/>
              <a:t>4</a:t>
            </a:fld>
            <a:endParaRPr lang="nb-NO"/>
          </a:p>
        </p:txBody>
      </p:sp>
    </p:spTree>
    <p:extLst>
      <p:ext uri="{BB962C8B-B14F-4D97-AF65-F5344CB8AC3E}">
        <p14:creationId xmlns:p14="http://schemas.microsoft.com/office/powerpoint/2010/main" val="2749267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a:cs typeface="Arial"/>
              </a:rPr>
              <a:t>Fremsnakk det å søke veiledning, råd og støtte der du som ny tillitsvalgt føler for å sjekke om dine tanker rundt en sak er grei, trenger mer kunnskap eller om du er usikker på hva nå. Hverdagen som tillitsvalgt er forskjellig fra sted til sted. Noen gange finner dere svaret i Deltaappen. Andre ganger finner dere det ved å snakke med en annen tillitsvalgt, eller en i Delta dirkete, eller ansatt ved </a:t>
            </a:r>
            <a:r>
              <a:rPr lang="nb-NO" err="1">
                <a:latin typeface="Arial"/>
                <a:cs typeface="Arial"/>
              </a:rPr>
              <a:t>regionkontoret</a:t>
            </a:r>
            <a:r>
              <a:rPr lang="nb-NO">
                <a:latin typeface="Arial"/>
                <a:cs typeface="Arial"/>
              </a:rPr>
              <a:t>. </a:t>
            </a:r>
          </a:p>
          <a:p>
            <a:endParaRPr lang="nb-NO">
              <a:cs typeface="Arial"/>
            </a:endParaRPr>
          </a:p>
        </p:txBody>
      </p:sp>
      <p:sp>
        <p:nvSpPr>
          <p:cNvPr id="4" name="Plassholder for lysbildenummer 3"/>
          <p:cNvSpPr>
            <a:spLocks noGrp="1"/>
          </p:cNvSpPr>
          <p:nvPr>
            <p:ph type="sldNum" sz="quarter" idx="10"/>
          </p:nvPr>
        </p:nvSpPr>
        <p:spPr/>
        <p:txBody>
          <a:bodyPr/>
          <a:lstStyle/>
          <a:p>
            <a:fld id="{AD29CE58-7C23-4582-8715-2130C0F2FC50}" type="slidenum">
              <a:rPr lang="nb-NO" smtClean="0">
                <a:solidFill>
                  <a:prstClr val="black"/>
                </a:solidFill>
              </a:rPr>
              <a:pPr/>
              <a:t>5</a:t>
            </a:fld>
            <a:endParaRPr lang="nb-NO">
              <a:solidFill>
                <a:prstClr val="black"/>
              </a:solidFill>
            </a:endParaRPr>
          </a:p>
        </p:txBody>
      </p:sp>
    </p:spTree>
    <p:extLst>
      <p:ext uri="{BB962C8B-B14F-4D97-AF65-F5344CB8AC3E}">
        <p14:creationId xmlns:p14="http://schemas.microsoft.com/office/powerpoint/2010/main" val="87071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a:t>Hensikten med grunnopplæringen (3 moduler) og et delmål med modul 1 er: at deltakerne skal </a:t>
            </a:r>
            <a:r>
              <a:rPr lang="nb-NO" b="1" baseline="0"/>
              <a:t>føle seg trygge i rollen de går inn i/har</a:t>
            </a:r>
            <a:r>
              <a:rPr lang="nb-NO" baseline="0"/>
              <a:t>.</a:t>
            </a:r>
          </a:p>
          <a:p>
            <a:r>
              <a:rPr lang="nb-NO" i="0" baseline="0"/>
              <a:t>Det å bli </a:t>
            </a:r>
            <a:r>
              <a:rPr lang="nb-NO" i="1" baseline="0"/>
              <a:t>Trygg i rollen </a:t>
            </a:r>
            <a:r>
              <a:rPr lang="nb-NO" i="0" baseline="0"/>
              <a:t>vil ta tid, noen vil være trygge når de kommer, noen når de går, noen etter endt grunnopplæring. </a:t>
            </a:r>
            <a:endParaRPr lang="nb-NO" i="1" baseline="0"/>
          </a:p>
          <a:p>
            <a:endParaRPr lang="nb-NO"/>
          </a:p>
        </p:txBody>
      </p:sp>
      <p:sp>
        <p:nvSpPr>
          <p:cNvPr id="4" name="Plassholder for lysbildenummer 3"/>
          <p:cNvSpPr>
            <a:spLocks noGrp="1"/>
          </p:cNvSpPr>
          <p:nvPr>
            <p:ph type="sldNum" sz="quarter" idx="5"/>
          </p:nvPr>
        </p:nvSpPr>
        <p:spPr/>
        <p:txBody>
          <a:bodyPr/>
          <a:lstStyle/>
          <a:p>
            <a:fld id="{6269C598-AD4B-487A-A957-4F013571CA5D}" type="slidenum">
              <a:rPr lang="nb-NO" smtClean="0"/>
              <a:pPr/>
              <a:t>6</a:t>
            </a:fld>
            <a:endParaRPr lang="nb-NO"/>
          </a:p>
        </p:txBody>
      </p:sp>
    </p:spTree>
    <p:extLst>
      <p:ext uri="{BB962C8B-B14F-4D97-AF65-F5344CB8AC3E}">
        <p14:creationId xmlns:p14="http://schemas.microsoft.com/office/powerpoint/2010/main" val="293106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latin typeface="Arial"/>
                <a:cs typeface="Arial"/>
              </a:rPr>
              <a:t>Mål med kurset</a:t>
            </a:r>
          </a:p>
          <a:p>
            <a:r>
              <a:rPr lang="nb-NO">
                <a:latin typeface="Arial"/>
                <a:cs typeface="Arial"/>
              </a:rPr>
              <a:t>Presenter målene. Forskjellen</a:t>
            </a:r>
            <a:r>
              <a:rPr lang="nb-NO" baseline="0">
                <a:latin typeface="Arial"/>
                <a:cs typeface="Arial"/>
              </a:rPr>
              <a:t> på «kunnskap» og «kjennskap» er ikke avgjørende, utover at deltakerne ikke skal føle at de må kunne alt om regelverk i arbeidslivet eller arbeidslivets parter. Hensikten er å skape forståelse og sette det å være tillitsvalgt inn i en større kontekst. De skal gis forutsetninger for å forstå hva det er å være tillitsvalgt.</a:t>
            </a:r>
            <a:r>
              <a:rPr lang="nb-NO">
                <a:latin typeface="Arial"/>
                <a:cs typeface="Arial"/>
              </a:rPr>
              <a:t> </a:t>
            </a:r>
            <a:endParaRPr lang="nb-NO" baseline="0">
              <a:cs typeface="Arial"/>
            </a:endParaRPr>
          </a:p>
          <a:p>
            <a:endParaRPr lang="nb-NO"/>
          </a:p>
        </p:txBody>
      </p:sp>
      <p:sp>
        <p:nvSpPr>
          <p:cNvPr id="4" name="Plassholder for lysbildenummer 3"/>
          <p:cNvSpPr>
            <a:spLocks noGrp="1"/>
          </p:cNvSpPr>
          <p:nvPr>
            <p:ph type="sldNum" sz="quarter" idx="5"/>
          </p:nvPr>
        </p:nvSpPr>
        <p:spPr/>
        <p:txBody>
          <a:bodyPr/>
          <a:lstStyle/>
          <a:p>
            <a:fld id="{6269C598-AD4B-487A-A957-4F013571CA5D}" type="slidenum">
              <a:rPr lang="nb-NO" smtClean="0"/>
              <a:pPr/>
              <a:t>7</a:t>
            </a:fld>
            <a:endParaRPr lang="nb-NO"/>
          </a:p>
        </p:txBody>
      </p:sp>
    </p:spTree>
    <p:extLst>
      <p:ext uri="{BB962C8B-B14F-4D97-AF65-F5344CB8AC3E}">
        <p14:creationId xmlns:p14="http://schemas.microsoft.com/office/powerpoint/2010/main" val="73764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Hva vet deltakerne om Delta? Hva assosierer</a:t>
            </a:r>
            <a:r>
              <a:rPr lang="nb-NO" baseline="0"/>
              <a:t> de med Delta? Hva tenker de på? </a:t>
            </a:r>
          </a:p>
          <a:p>
            <a:endParaRPr lang="nb-NO" baseline="0"/>
          </a:p>
          <a:p>
            <a:r>
              <a:rPr lang="nb-NO" b="1" baseline="0"/>
              <a:t>Hensikten med metoden</a:t>
            </a:r>
          </a:p>
          <a:p>
            <a:r>
              <a:rPr lang="nb-NO" sz="1200" kern="1200">
                <a:solidFill>
                  <a:schemeClr val="tx1"/>
                </a:solidFill>
                <a:effectLst/>
                <a:latin typeface="Arial" charset="0"/>
                <a:ea typeface="+mn-ea"/>
                <a:cs typeface="+mn-cs"/>
              </a:rPr>
              <a:t>I denne oppgaven er hensikten å få frem </a:t>
            </a:r>
            <a:r>
              <a:rPr lang="nb-NO" sz="1200" b="1" kern="1200">
                <a:solidFill>
                  <a:schemeClr val="tx1"/>
                </a:solidFill>
                <a:effectLst/>
                <a:latin typeface="Arial" charset="0"/>
                <a:ea typeface="+mn-ea"/>
                <a:cs typeface="+mn-cs"/>
              </a:rPr>
              <a:t>alt deltakerne kan om Delta</a:t>
            </a:r>
            <a:r>
              <a:rPr lang="nb-NO" sz="1200" kern="1200">
                <a:solidFill>
                  <a:schemeClr val="tx1"/>
                </a:solidFill>
                <a:effectLst/>
                <a:latin typeface="Arial" charset="0"/>
                <a:ea typeface="+mn-ea"/>
                <a:cs typeface="+mn-cs"/>
              </a:rPr>
              <a:t>.</a:t>
            </a:r>
          </a:p>
          <a:p>
            <a:r>
              <a:rPr lang="nb-NO" sz="1200" kern="1200">
                <a:solidFill>
                  <a:schemeClr val="tx1"/>
                </a:solidFill>
                <a:effectLst/>
                <a:latin typeface="Arial" charset="0"/>
                <a:ea typeface="+mn-ea"/>
                <a:cs typeface="+mn-cs"/>
              </a:rPr>
              <a:t>Forklar at deltakerne sitter med masse informasjon som de kanskje ikke er bevist over, og sammen har vi svaret på det mest nødvendige og masse mer. Alle skal få komme til tale, det er gruppenes ansvar.</a:t>
            </a:r>
          </a:p>
          <a:p>
            <a:endParaRPr lang="nb-NO" baseline="0"/>
          </a:p>
          <a:p>
            <a:r>
              <a:rPr lang="nb-NO" b="1" baseline="0"/>
              <a:t>Metode, fra dreiebok</a:t>
            </a:r>
          </a:p>
          <a:p>
            <a:endParaRPr lang="nb-NO" b="0" baseline="0"/>
          </a:p>
          <a:p>
            <a:r>
              <a:rPr lang="nb-NO" b="0" baseline="0"/>
              <a:t>1.	Del inn deltakerne i grupper med omtrent fire i hver gruppe. </a:t>
            </a:r>
          </a:p>
          <a:p>
            <a:r>
              <a:rPr lang="nb-NO" b="0" baseline="0"/>
              <a:t>2.	Hver gruppe får noen A3-ark for å liste opp hva de vet om Delta. Be dem velge en som skriver tydelig, etterpå skal alle kunne lese arkene.</a:t>
            </a:r>
          </a:p>
          <a:p>
            <a:r>
              <a:rPr lang="nb-NO" b="0" baseline="0"/>
              <a:t>3.	La deltakerne få tenke fritt, </a:t>
            </a:r>
            <a:r>
              <a:rPr lang="nb-NO" b="1" i="1" baseline="0"/>
              <a:t>hva vet du om Delta?</a:t>
            </a:r>
            <a:r>
              <a:rPr lang="nb-NO" b="0" baseline="0"/>
              <a:t> </a:t>
            </a:r>
          </a:p>
          <a:p>
            <a:r>
              <a:rPr lang="nb-NO" b="0" baseline="0"/>
              <a:t>Gi gruppene litt tid til å snakke sammen. Hvis gruppearbeidet går tregt, hjelp dem gjennom å spørre: </a:t>
            </a:r>
          </a:p>
          <a:p>
            <a:r>
              <a:rPr lang="nb-NO" b="0" baseline="0"/>
              <a:t>-   Hva gjorde at du ble medlem i Delta? </a:t>
            </a:r>
          </a:p>
          <a:p>
            <a:pPr marL="171450" indent="-171450">
              <a:buFontTx/>
              <a:buChar char="-"/>
            </a:pPr>
            <a:r>
              <a:rPr lang="nb-NO" b="0" baseline="0"/>
              <a:t>Om </a:t>
            </a:r>
            <a:r>
              <a:rPr lang="nb-NO" b="0" baseline="0" err="1"/>
              <a:t>X</a:t>
            </a:r>
            <a:r>
              <a:rPr lang="nb-NO" b="0" baseline="0"/>
              <a:t> gjorde at du ble medlem, hva betyr det?</a:t>
            </a:r>
          </a:p>
          <a:p>
            <a:pPr marL="171450" indent="-171450">
              <a:buFontTx/>
              <a:buChar char="-"/>
            </a:pPr>
            <a:r>
              <a:rPr lang="nb-NO" b="0" baseline="0"/>
              <a:t>Hvordan er Delta synlig på din arbeidsplass? </a:t>
            </a:r>
          </a:p>
          <a:p>
            <a:pPr marL="171450" indent="-171450">
              <a:buFontTx/>
              <a:buChar char="-"/>
            </a:pPr>
            <a:r>
              <a:rPr lang="nb-NO" b="0" baseline="0"/>
              <a:t>Hva jobber du med, er du medlem i en yrkesorganisasjon?</a:t>
            </a:r>
          </a:p>
          <a:p>
            <a:pPr marL="171450" indent="-171450">
              <a:buFontTx/>
              <a:buChar char="-"/>
            </a:pPr>
            <a:r>
              <a:rPr lang="nb-NO" b="0" baseline="0"/>
              <a:t>Kjenner de til Delta Ung og Ung Camp?</a:t>
            </a:r>
          </a:p>
          <a:p>
            <a:pPr marL="171450" indent="-171450">
              <a:buFontTx/>
              <a:buChar char="-"/>
            </a:pPr>
            <a:r>
              <a:rPr lang="nb-NO" b="0" baseline="0"/>
              <a:t>Har du vært på aktiviteter med Delta? (Er det nå)</a:t>
            </a:r>
          </a:p>
          <a:p>
            <a:pPr marL="171450" indent="-171450">
              <a:buFontTx/>
              <a:buChar char="-"/>
            </a:pPr>
            <a:r>
              <a:rPr lang="nb-NO" b="0" baseline="0"/>
              <a:t>Kjenner du til noen medlemsfordeler? </a:t>
            </a:r>
          </a:p>
          <a:p>
            <a:pPr marL="171450" indent="-171450">
              <a:buFontTx/>
              <a:buChar char="-"/>
            </a:pPr>
            <a:r>
              <a:rPr lang="nb-NO" b="0" baseline="0"/>
              <a:t>Hvordan tar du kontakt med Delta?</a:t>
            </a:r>
          </a:p>
          <a:p>
            <a:pPr marL="171450" indent="-171450">
              <a:buFontTx/>
              <a:buChar char="-"/>
            </a:pPr>
            <a:r>
              <a:rPr lang="nb-NO" b="0" baseline="0"/>
              <a:t>Vis til plakatene på veggene, hva betyr dette for dere? </a:t>
            </a:r>
          </a:p>
          <a:p>
            <a:endParaRPr lang="nb-NO" b="0" baseline="0"/>
          </a:p>
          <a:p>
            <a:r>
              <a:rPr lang="nb-NO" b="0" baseline="0"/>
              <a:t>4.	La gruppene </a:t>
            </a:r>
            <a:r>
              <a:rPr lang="nb-NO" b="0" baseline="0" err="1"/>
              <a:t>brainstorme</a:t>
            </a:r>
            <a:r>
              <a:rPr lang="nb-NO" b="0" baseline="0"/>
              <a:t> i ca. 5 minutter. Alle tanker skal opp! Det finnes ikke noe som er feil. Bruk ev. mobilene får å lære å søke på delta.no. </a:t>
            </a:r>
          </a:p>
          <a:p>
            <a:endParaRPr lang="nb-NO" b="0" baseline="0"/>
          </a:p>
          <a:p>
            <a:r>
              <a:rPr lang="nb-NO" b="0" baseline="0"/>
              <a:t>5.	Etter 5 min gir gruppen videre sine ark til neste gruppe, som leser gjennom forslagene, snakker sammen og legger til flere nye begreper og områder de kommer på. Dette gjentas til alle ark har vært innom alle gruppene. Hensikten er å få opp deltakernes bilde av hva Delta er. </a:t>
            </a:r>
          </a:p>
          <a:p>
            <a:endParaRPr lang="nb-NO" b="0" baseline="0"/>
          </a:p>
          <a:p>
            <a:r>
              <a:rPr lang="nb-NO" b="0" baseline="0"/>
              <a:t>6.	Er det naturlig med pause her? </a:t>
            </a:r>
          </a:p>
          <a:p>
            <a:endParaRPr lang="nb-NO" b="0" baseline="0"/>
          </a:p>
          <a:p>
            <a:r>
              <a:rPr lang="nb-NO" b="0" baseline="0"/>
              <a:t>7.	Sett opp arkene og se hva deltakerne listet opp, og spør deltakerne: </a:t>
            </a:r>
          </a:p>
          <a:p>
            <a:r>
              <a:rPr lang="nb-NO" b="0" baseline="0"/>
              <a:t>- Hva tenker dere når dere ser alt dette? </a:t>
            </a:r>
          </a:p>
          <a:p>
            <a:r>
              <a:rPr lang="nb-NO" b="0" baseline="0"/>
              <a:t>Dette er viktig for å trygge deltakerne i rollen som tillitsvalgte, og for å visualisere alt de kan og all kompetanse de har tilgang til via sine nettverk. </a:t>
            </a:r>
          </a:p>
          <a:p>
            <a:endParaRPr lang="nb-NO"/>
          </a:p>
        </p:txBody>
      </p:sp>
      <p:sp>
        <p:nvSpPr>
          <p:cNvPr id="4" name="Plassholder for lysbildenummer 3"/>
          <p:cNvSpPr>
            <a:spLocks noGrp="1"/>
          </p:cNvSpPr>
          <p:nvPr>
            <p:ph type="sldNum" sz="quarter" idx="5"/>
          </p:nvPr>
        </p:nvSpPr>
        <p:spPr/>
        <p:txBody>
          <a:bodyPr/>
          <a:lstStyle/>
          <a:p>
            <a:fld id="{6269C598-AD4B-487A-A957-4F013571CA5D}" type="slidenum">
              <a:rPr lang="nb-NO" smtClean="0"/>
              <a:pPr/>
              <a:t>9</a:t>
            </a:fld>
            <a:endParaRPr lang="nb-NO"/>
          </a:p>
        </p:txBody>
      </p:sp>
    </p:spTree>
    <p:extLst>
      <p:ext uri="{BB962C8B-B14F-4D97-AF65-F5344CB8AC3E}">
        <p14:creationId xmlns:p14="http://schemas.microsoft.com/office/powerpoint/2010/main" val="370073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latin typeface="Calibri"/>
                <a:cs typeface="Calibri"/>
              </a:rPr>
              <a:t>Her </a:t>
            </a:r>
            <a:r>
              <a:rPr lang="en-US" err="1">
                <a:latin typeface="Calibri"/>
                <a:cs typeface="Calibri"/>
              </a:rPr>
              <a:t>forklarer</a:t>
            </a:r>
            <a:r>
              <a:rPr lang="en-US">
                <a:latin typeface="Calibri"/>
                <a:cs typeface="Calibri"/>
              </a:rPr>
              <a:t> du </a:t>
            </a:r>
            <a:r>
              <a:rPr lang="en-US" err="1">
                <a:latin typeface="Calibri"/>
                <a:cs typeface="Calibri"/>
              </a:rPr>
              <a:t>hvordan</a:t>
            </a:r>
            <a:r>
              <a:rPr lang="en-US">
                <a:latin typeface="Calibri"/>
                <a:cs typeface="Calibri"/>
              </a:rPr>
              <a:t> </a:t>
            </a:r>
            <a:r>
              <a:rPr lang="en-US" err="1">
                <a:latin typeface="Calibri"/>
                <a:cs typeface="Calibri"/>
              </a:rPr>
              <a:t>demokratiet</a:t>
            </a:r>
            <a:r>
              <a:rPr lang="en-US">
                <a:latin typeface="Calibri"/>
                <a:cs typeface="Calibri"/>
              </a:rPr>
              <a:t> </a:t>
            </a:r>
            <a:r>
              <a:rPr lang="en-US" err="1">
                <a:latin typeface="Calibri"/>
                <a:cs typeface="Calibri"/>
              </a:rPr>
              <a:t>funger</a:t>
            </a:r>
            <a:r>
              <a:rPr lang="en-US">
                <a:latin typeface="Calibri"/>
                <a:cs typeface="Calibri"/>
              </a:rPr>
              <a:t> I Delta. </a:t>
            </a:r>
            <a:endParaRPr lang="nb-NO"/>
          </a:p>
          <a:p>
            <a:r>
              <a:rPr lang="en-US">
                <a:latin typeface="Calibri"/>
                <a:cs typeface="Calibri"/>
              </a:rPr>
              <a:t>Du </a:t>
            </a:r>
            <a:r>
              <a:rPr lang="en-US" err="1">
                <a:latin typeface="Calibri"/>
                <a:cs typeface="Calibri"/>
              </a:rPr>
              <a:t>som</a:t>
            </a:r>
            <a:r>
              <a:rPr lang="en-US">
                <a:latin typeface="Calibri"/>
                <a:cs typeface="Calibri"/>
              </a:rPr>
              <a:t> </a:t>
            </a:r>
            <a:r>
              <a:rPr lang="en-US" err="1">
                <a:latin typeface="Calibri"/>
                <a:cs typeface="Calibri"/>
              </a:rPr>
              <a:t>tillitsvalgt</a:t>
            </a:r>
            <a:r>
              <a:rPr lang="en-US">
                <a:latin typeface="Calibri"/>
                <a:cs typeface="Calibri"/>
              </a:rPr>
              <a:t> </a:t>
            </a:r>
            <a:r>
              <a:rPr lang="en-US" err="1">
                <a:latin typeface="Calibri"/>
                <a:cs typeface="Calibri"/>
              </a:rPr>
              <a:t>kan</a:t>
            </a:r>
            <a:r>
              <a:rPr lang="en-US">
                <a:latin typeface="Calibri"/>
                <a:cs typeface="Calibri"/>
              </a:rPr>
              <a:t> </a:t>
            </a:r>
            <a:r>
              <a:rPr lang="en-US" err="1">
                <a:latin typeface="Calibri"/>
                <a:cs typeface="Calibri"/>
              </a:rPr>
              <a:t>bidra</a:t>
            </a:r>
            <a:r>
              <a:rPr lang="en-US">
                <a:latin typeface="Calibri"/>
                <a:cs typeface="Calibri"/>
              </a:rPr>
              <a:t> </a:t>
            </a:r>
            <a:r>
              <a:rPr lang="en-US" err="1">
                <a:latin typeface="Calibri"/>
                <a:cs typeface="Calibri"/>
              </a:rPr>
              <a:t>til</a:t>
            </a:r>
            <a:r>
              <a:rPr lang="en-US">
                <a:latin typeface="Calibri"/>
                <a:cs typeface="Calibri"/>
              </a:rPr>
              <a:t> å </a:t>
            </a:r>
            <a:r>
              <a:rPr lang="en-US" err="1">
                <a:latin typeface="Calibri"/>
                <a:cs typeface="Calibri"/>
              </a:rPr>
              <a:t>gjøre</a:t>
            </a:r>
            <a:r>
              <a:rPr lang="en-US">
                <a:latin typeface="Calibri"/>
                <a:cs typeface="Calibri"/>
              </a:rPr>
              <a:t> </a:t>
            </a:r>
            <a:r>
              <a:rPr lang="en-US" err="1">
                <a:latin typeface="Calibri"/>
                <a:cs typeface="Calibri"/>
              </a:rPr>
              <a:t>medlemmene</a:t>
            </a:r>
            <a:r>
              <a:rPr lang="en-US">
                <a:latin typeface="Calibri"/>
                <a:cs typeface="Calibri"/>
              </a:rPr>
              <a:t> </a:t>
            </a:r>
            <a:r>
              <a:rPr lang="en-US" err="1">
                <a:latin typeface="Calibri"/>
                <a:cs typeface="Calibri"/>
              </a:rPr>
              <a:t>kjent</a:t>
            </a:r>
            <a:r>
              <a:rPr lang="en-US">
                <a:latin typeface="Calibri"/>
                <a:cs typeface="Calibri"/>
              </a:rPr>
              <a:t> med at de </a:t>
            </a:r>
            <a:r>
              <a:rPr lang="en-US" err="1">
                <a:latin typeface="Calibri"/>
                <a:cs typeface="Calibri"/>
              </a:rPr>
              <a:t>har</a:t>
            </a:r>
            <a:r>
              <a:rPr lang="en-US">
                <a:latin typeface="Calibri"/>
                <a:cs typeface="Calibri"/>
              </a:rPr>
              <a:t> </a:t>
            </a:r>
            <a:r>
              <a:rPr lang="en-US" err="1">
                <a:latin typeface="Calibri"/>
                <a:cs typeface="Calibri"/>
              </a:rPr>
              <a:t>en</a:t>
            </a:r>
            <a:r>
              <a:rPr lang="en-US">
                <a:latin typeface="Calibri"/>
                <a:cs typeface="Calibri"/>
              </a:rPr>
              <a:t> </a:t>
            </a:r>
            <a:r>
              <a:rPr lang="en-US" err="1">
                <a:latin typeface="Calibri"/>
                <a:cs typeface="Calibri"/>
              </a:rPr>
              <a:t>stemme</a:t>
            </a:r>
            <a:r>
              <a:rPr lang="en-US">
                <a:latin typeface="Calibri"/>
                <a:cs typeface="Calibri"/>
              </a:rPr>
              <a:t> inn I </a:t>
            </a:r>
            <a:r>
              <a:rPr lang="en-US" err="1">
                <a:latin typeface="Calibri"/>
                <a:cs typeface="Calibri"/>
              </a:rPr>
              <a:t>systemet</a:t>
            </a:r>
            <a:r>
              <a:rPr lang="en-US">
                <a:latin typeface="Calibri"/>
                <a:cs typeface="Calibri"/>
              </a:rPr>
              <a:t>. </a:t>
            </a:r>
            <a:r>
              <a:rPr lang="en-US" err="1">
                <a:latin typeface="Calibri"/>
                <a:cs typeface="Calibri"/>
              </a:rPr>
              <a:t>Medlemmet</a:t>
            </a:r>
            <a:r>
              <a:rPr lang="en-US">
                <a:latin typeface="Calibri"/>
                <a:cs typeface="Calibri"/>
              </a:rPr>
              <a:t> </a:t>
            </a:r>
            <a:r>
              <a:rPr lang="en-US" err="1">
                <a:latin typeface="Calibri"/>
                <a:cs typeface="Calibri"/>
              </a:rPr>
              <a:t>kan</a:t>
            </a:r>
            <a:r>
              <a:rPr lang="en-US">
                <a:latin typeface="Calibri"/>
                <a:cs typeface="Calibri"/>
              </a:rPr>
              <a:t> </a:t>
            </a:r>
            <a:r>
              <a:rPr lang="en-US" err="1">
                <a:latin typeface="Calibri"/>
                <a:cs typeface="Calibri"/>
              </a:rPr>
              <a:t>sendte</a:t>
            </a:r>
            <a:r>
              <a:rPr lang="en-US">
                <a:latin typeface="Calibri"/>
                <a:cs typeface="Calibri"/>
              </a:rPr>
              <a:t> </a:t>
            </a:r>
            <a:r>
              <a:rPr lang="en-US" err="1">
                <a:latin typeface="Calibri"/>
                <a:cs typeface="Calibri"/>
              </a:rPr>
              <a:t>forslag</a:t>
            </a:r>
            <a:r>
              <a:rPr lang="en-US">
                <a:latin typeface="Calibri"/>
                <a:cs typeface="Calibri"/>
              </a:rPr>
              <a:t> </a:t>
            </a:r>
            <a:r>
              <a:rPr lang="en-US" err="1">
                <a:latin typeface="Calibri"/>
                <a:cs typeface="Calibri"/>
              </a:rPr>
              <a:t>gjennom</a:t>
            </a:r>
            <a:r>
              <a:rPr lang="en-US">
                <a:latin typeface="Calibri"/>
                <a:cs typeface="Calibri"/>
              </a:rPr>
              <a:t> sin </a:t>
            </a:r>
            <a:r>
              <a:rPr lang="en-US" err="1">
                <a:latin typeface="Calibri"/>
                <a:cs typeface="Calibri"/>
              </a:rPr>
              <a:t>tillitsvalgt</a:t>
            </a:r>
            <a:r>
              <a:rPr lang="en-US">
                <a:latin typeface="Calibri"/>
                <a:cs typeface="Calibri"/>
              </a:rPr>
              <a:t>. </a:t>
            </a:r>
            <a:endParaRPr lang="en-US"/>
          </a:p>
        </p:txBody>
      </p:sp>
      <p:sp>
        <p:nvSpPr>
          <p:cNvPr id="4" name="Plassholder for lysbildenummer 3"/>
          <p:cNvSpPr>
            <a:spLocks noGrp="1"/>
          </p:cNvSpPr>
          <p:nvPr>
            <p:ph type="sldNum" sz="quarter" idx="5"/>
          </p:nvPr>
        </p:nvSpPr>
        <p:spPr/>
        <p:txBody>
          <a:bodyPr/>
          <a:lstStyle/>
          <a:p>
            <a:fld id="{6269C598-AD4B-487A-A957-4F013571CA5D}" type="slidenum">
              <a:rPr lang="nb-NO"/>
              <a:pPr/>
              <a:t>10</a:t>
            </a:fld>
            <a:endParaRPr lang="nb-NO"/>
          </a:p>
        </p:txBody>
      </p:sp>
    </p:spTree>
    <p:extLst>
      <p:ext uri="{BB962C8B-B14F-4D97-AF65-F5344CB8AC3E}">
        <p14:creationId xmlns:p14="http://schemas.microsoft.com/office/powerpoint/2010/main" val="1939382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 Id="rId6" Type="http://schemas.openxmlformats.org/officeDocument/2006/relationships/image" Target="../media/image13.svg"/><Relationship Id="rId5" Type="http://schemas.openxmlformats.org/officeDocument/2006/relationships/image" Target="../media/image2.png"/><Relationship Id="rId4" Type="http://schemas.openxmlformats.org/officeDocument/2006/relationships/image" Target="../media/image2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Master" Target="../slideMasters/slideMaster10.xml"/><Relationship Id="rId6" Type="http://schemas.openxmlformats.org/officeDocument/2006/relationships/image" Target="../media/image13.svg"/><Relationship Id="rId5" Type="http://schemas.openxmlformats.org/officeDocument/2006/relationships/image" Target="../media/image2.png"/><Relationship Id="rId4" Type="http://schemas.openxmlformats.org/officeDocument/2006/relationships/image" Target="../media/image32.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10.xml"/><Relationship Id="rId6" Type="http://schemas.openxmlformats.org/officeDocument/2006/relationships/image" Target="../media/image34.sv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Master" Target="../slideMasters/slideMaster10.xml"/><Relationship Id="rId6" Type="http://schemas.openxmlformats.org/officeDocument/2006/relationships/image" Target="../media/image34.svg"/><Relationship Id="rId5" Type="http://schemas.openxmlformats.org/officeDocument/2006/relationships/image" Target="../media/image26.png"/><Relationship Id="rId4" Type="http://schemas.openxmlformats.org/officeDocument/2006/relationships/image" Target="../media/image38.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742950" y="2130425"/>
            <a:ext cx="8420100" cy="1470025"/>
          </a:xfrm>
        </p:spPr>
        <p:txBody>
          <a:bodyPr/>
          <a:lstStyle/>
          <a:p>
            <a:r>
              <a:rPr lang="nb-NO"/>
              <a:t>Klikk for å redigere tittelstil</a:t>
            </a:r>
          </a:p>
        </p:txBody>
      </p:sp>
      <p:sp>
        <p:nvSpPr>
          <p:cNvPr id="3" name="Undertit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5A980B3B-B4AB-4FAD-B153-CFD693ADD645}" type="slidenum">
              <a:rPr lang="nb-NO"/>
              <a:pPr/>
              <a:t>‹#›</a:t>
            </a:fld>
            <a:endParaRPr lang="nb-NO"/>
          </a:p>
        </p:txBody>
      </p:sp>
    </p:spTree>
    <p:extLst>
      <p:ext uri="{BB962C8B-B14F-4D97-AF65-F5344CB8AC3E}">
        <p14:creationId xmlns:p14="http://schemas.microsoft.com/office/powerpoint/2010/main" val="393543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9D72E59F-C94E-4337-8EA9-71D932D786B0}" type="slidenum">
              <a:rPr lang="nb-NO"/>
              <a:pPr/>
              <a:t>‹#›</a:t>
            </a:fld>
            <a:endParaRPr lang="nb-NO"/>
          </a:p>
        </p:txBody>
      </p:sp>
    </p:spTree>
    <p:extLst>
      <p:ext uri="{BB962C8B-B14F-4D97-AF65-F5344CB8AC3E}">
        <p14:creationId xmlns:p14="http://schemas.microsoft.com/office/powerpoint/2010/main" val="6750145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020228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82506" y="4406901"/>
            <a:ext cx="8420100" cy="1362075"/>
          </a:xfrm>
        </p:spPr>
        <p:txBody>
          <a:bodyPr/>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Tree>
    <p:extLst>
      <p:ext uri="{BB962C8B-B14F-4D97-AF65-F5344CB8AC3E}">
        <p14:creationId xmlns:p14="http://schemas.microsoft.com/office/powerpoint/2010/main" val="25524793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0" y="0"/>
            <a:ext cx="0" cy="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82550" y="0"/>
            <a:ext cx="0" cy="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394109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95300" y="274638"/>
            <a:ext cx="89154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357159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0201870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2213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95300" y="273050"/>
            <a:ext cx="3259006"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9139964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941645" y="4800600"/>
            <a:ext cx="59436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28139147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861679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4670954" y="0"/>
            <a:ext cx="1556412" cy="372745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0" y="0"/>
            <a:ext cx="4505854" cy="372745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01776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7054850" y="574675"/>
            <a:ext cx="2009775" cy="49371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025525" y="574675"/>
            <a:ext cx="5876925" cy="49371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DD7B1E96-2FED-4B70-8D10-F9C788CC7DDB}" type="slidenum">
              <a:rPr lang="nb-NO"/>
              <a:pPr/>
              <a:t>‹#›</a:t>
            </a:fld>
            <a:endParaRPr lang="nb-NO"/>
          </a:p>
        </p:txBody>
      </p:sp>
    </p:spTree>
    <p:extLst>
      <p:ext uri="{BB962C8B-B14F-4D97-AF65-F5344CB8AC3E}">
        <p14:creationId xmlns:p14="http://schemas.microsoft.com/office/powerpoint/2010/main" val="37145512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495300" y="1223683"/>
            <a:ext cx="4376870" cy="95119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5032111" y="1223683"/>
            <a:ext cx="4378590" cy="95119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Slide Number Placeholder 6"/>
          <p:cNvSpPr>
            <a:spLocks noGrp="1" noChangeArrowheads="1"/>
          </p:cNvSpPr>
          <p:nvPr>
            <p:ph type="sldNum" sz="quarter" idx="10"/>
          </p:nvPr>
        </p:nvSpPr>
        <p:spPr>
          <a:xfrm>
            <a:off x="7446698" y="6497638"/>
            <a:ext cx="1792023" cy="360362"/>
          </a:xfrm>
          <a:prstGeom prst="rect">
            <a:avLst/>
          </a:prstGeom>
          <a:ln/>
        </p:spPr>
        <p:txBody>
          <a:bodyPr/>
          <a:lstStyle>
            <a:lvl1pPr>
              <a:defRPr/>
            </a:lvl1pPr>
          </a:lstStyle>
          <a:p>
            <a:pPr defTabSz="457200">
              <a:defRPr/>
            </a:pPr>
            <a:fld id="{F46DCAC3-4330-42BB-9D86-DD71E566136D}" type="slidenum">
              <a:rPr lang="nb-NO" smtClean="0">
                <a:solidFill>
                  <a:srgbClr val="003C69"/>
                </a:solidFill>
              </a:rPr>
              <a:pPr defTabSz="457200">
                <a:defRPr/>
              </a:pPr>
              <a:t>‹#›</a:t>
            </a:fld>
            <a:endParaRPr lang="nb-NO">
              <a:solidFill>
                <a:srgbClr val="003C69"/>
              </a:solidFill>
            </a:endParaRPr>
          </a:p>
        </p:txBody>
      </p:sp>
    </p:spTree>
    <p:extLst>
      <p:ext uri="{BB962C8B-B14F-4D97-AF65-F5344CB8AC3E}">
        <p14:creationId xmlns:p14="http://schemas.microsoft.com/office/powerpoint/2010/main" val="41914297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omt">
    <p:spTree>
      <p:nvGrpSpPr>
        <p:cNvPr id="1" name=""/>
        <p:cNvGrpSpPr/>
        <p:nvPr/>
      </p:nvGrpSpPr>
      <p:grpSpPr>
        <a:xfrm>
          <a:off x="0" y="0"/>
          <a:ext cx="0" cy="0"/>
          <a:chOff x="0" y="0"/>
          <a:chExt cx="0" cy="0"/>
        </a:xfrm>
      </p:grpSpPr>
      <p:sp>
        <p:nvSpPr>
          <p:cNvPr id="5" name="Plassholder for bilde 2"/>
          <p:cNvSpPr>
            <a:spLocks noGrp="1"/>
          </p:cNvSpPr>
          <p:nvPr>
            <p:ph type="pic" idx="1"/>
          </p:nvPr>
        </p:nvSpPr>
        <p:spPr>
          <a:xfrm>
            <a:off x="0" y="1"/>
            <a:ext cx="990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3" name="Plassholder for dato 3"/>
          <p:cNvSpPr>
            <a:spLocks noGrp="1"/>
          </p:cNvSpPr>
          <p:nvPr>
            <p:ph type="dt" sz="half" idx="10"/>
          </p:nvPr>
        </p:nvSpPr>
        <p:spPr>
          <a:xfrm>
            <a:off x="495300" y="6356351"/>
            <a:ext cx="2311400" cy="365125"/>
          </a:xfrm>
          <a:prstGeom prst="rect">
            <a:avLst/>
          </a:prstGeom>
        </p:spPr>
        <p:txBody>
          <a:bodyPr/>
          <a:lstStyle>
            <a:lvl1pPr>
              <a:defRPr/>
            </a:lvl1pPr>
          </a:lstStyle>
          <a:p>
            <a:pPr fontAlgn="base">
              <a:spcBef>
                <a:spcPct val="0"/>
              </a:spcBef>
              <a:spcAft>
                <a:spcPct val="0"/>
              </a:spcAft>
              <a:defRPr/>
            </a:pPr>
            <a:endParaRPr lang="nb-NO">
              <a:solidFill>
                <a:srgbClr val="000000"/>
              </a:solidFill>
            </a:endParaRPr>
          </a:p>
        </p:txBody>
      </p:sp>
      <p:sp>
        <p:nvSpPr>
          <p:cNvPr id="4" name="Plassholder for bunntekst 4"/>
          <p:cNvSpPr>
            <a:spLocks noGrp="1"/>
          </p:cNvSpPr>
          <p:nvPr>
            <p:ph type="ftr" sz="quarter" idx="11"/>
          </p:nvPr>
        </p:nvSpPr>
        <p:spPr>
          <a:xfrm>
            <a:off x="3384550" y="6356351"/>
            <a:ext cx="3136900" cy="365125"/>
          </a:xfrm>
          <a:prstGeom prst="rect">
            <a:avLst/>
          </a:prstGeom>
        </p:spPr>
        <p:txBody>
          <a:bodyPr/>
          <a:lstStyle>
            <a:lvl1pPr>
              <a:defRPr/>
            </a:lvl1pPr>
          </a:lstStyle>
          <a:p>
            <a:pPr fontAlgn="base">
              <a:spcBef>
                <a:spcPct val="0"/>
              </a:spcBef>
              <a:spcAft>
                <a:spcPct val="0"/>
              </a:spcAft>
              <a:defRPr/>
            </a:pPr>
            <a:r>
              <a:rPr lang="nb-NO">
                <a:solidFill>
                  <a:srgbClr val="000000"/>
                </a:solidFill>
              </a:rPr>
              <a:t>Delta region Nord</a:t>
            </a:r>
          </a:p>
        </p:txBody>
      </p:sp>
      <p:sp>
        <p:nvSpPr>
          <p:cNvPr id="6" name="Plassholder for lysbildenummer 5"/>
          <p:cNvSpPr>
            <a:spLocks noGrp="1"/>
          </p:cNvSpPr>
          <p:nvPr>
            <p:ph type="sldNum" sz="quarter" idx="12"/>
          </p:nvPr>
        </p:nvSpPr>
        <p:spPr>
          <a:xfrm>
            <a:off x="7446698" y="6497638"/>
            <a:ext cx="1792023" cy="360362"/>
          </a:xfrm>
          <a:prstGeom prst="rect">
            <a:avLst/>
          </a:prstGeom>
        </p:spPr>
        <p:txBody>
          <a:bodyPr/>
          <a:lstStyle>
            <a:lvl1pPr>
              <a:defRPr/>
            </a:lvl1pPr>
          </a:lstStyle>
          <a:p>
            <a:pPr defTabSz="457200">
              <a:defRPr/>
            </a:pPr>
            <a:fld id="{EF51C6AB-43F0-4F65-A1CE-1E06F68A2BF9}" type="slidenum">
              <a:rPr lang="nb-NO" smtClean="0">
                <a:solidFill>
                  <a:srgbClr val="003C69"/>
                </a:solidFill>
              </a:rPr>
              <a:pPr defTabSz="457200">
                <a:defRPr/>
              </a:pPr>
              <a:t>‹#›</a:t>
            </a:fld>
            <a:endParaRPr lang="nb-NO">
              <a:solidFill>
                <a:srgbClr val="003C69"/>
              </a:solidFill>
            </a:endParaRPr>
          </a:p>
        </p:txBody>
      </p:sp>
    </p:spTree>
    <p:extLst>
      <p:ext uri="{BB962C8B-B14F-4D97-AF65-F5344CB8AC3E}">
        <p14:creationId xmlns:p14="http://schemas.microsoft.com/office/powerpoint/2010/main" val="16520098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6" name="Slide Number Placeholder 5"/>
          <p:cNvSpPr>
            <a:spLocks noGrp="1"/>
          </p:cNvSpPr>
          <p:nvPr>
            <p:ph type="sldNum" sz="quarter" idx="12"/>
          </p:nvPr>
        </p:nvSpPr>
        <p:spPr/>
        <p:txBody>
          <a:bodyPr/>
          <a:lstStyle/>
          <a:p>
            <a:fld id="{E68FD83E-6CCB-4D60-ACA3-7F543F6AF884}" type="slidenum">
              <a:rPr lang="nb-NO" smtClean="0">
                <a:solidFill>
                  <a:srgbClr val="005288">
                    <a:tint val="75000"/>
                  </a:srgbClr>
                </a:solidFill>
              </a:rPr>
              <a:pPr/>
              <a:t>‹#›</a:t>
            </a:fld>
            <a:endParaRPr lang="nb-NO">
              <a:solidFill>
                <a:srgbClr val="005288">
                  <a:tint val="75000"/>
                </a:srgbClr>
              </a:solidFill>
            </a:endParaRPr>
          </a:p>
        </p:txBody>
      </p:sp>
    </p:spTree>
    <p:extLst>
      <p:ext uri="{BB962C8B-B14F-4D97-AF65-F5344CB8AC3E}">
        <p14:creationId xmlns:p14="http://schemas.microsoft.com/office/powerpoint/2010/main" val="351519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Slide Number Placeholder 5"/>
          <p:cNvSpPr>
            <a:spLocks noGrp="1"/>
          </p:cNvSpPr>
          <p:nvPr>
            <p:ph type="sldNum" sz="quarter" idx="12"/>
          </p:nvPr>
        </p:nvSpPr>
        <p:spPr/>
        <p:txBody>
          <a:bodyPr/>
          <a:lstStyle/>
          <a:p>
            <a:fld id="{E68FD83E-6CCB-4D60-ACA3-7F543F6AF884}" type="slidenum">
              <a:rPr lang="nb-NO" smtClean="0">
                <a:solidFill>
                  <a:srgbClr val="005288">
                    <a:tint val="75000"/>
                  </a:srgbClr>
                </a:solidFill>
              </a:rPr>
              <a:pPr/>
              <a:t>‹#›</a:t>
            </a:fld>
            <a:endParaRPr lang="nb-NO">
              <a:solidFill>
                <a:srgbClr val="005288">
                  <a:tint val="75000"/>
                </a:srgbClr>
              </a:solidFill>
            </a:endParaRPr>
          </a:p>
        </p:txBody>
      </p:sp>
    </p:spTree>
    <p:extLst>
      <p:ext uri="{BB962C8B-B14F-4D97-AF65-F5344CB8AC3E}">
        <p14:creationId xmlns:p14="http://schemas.microsoft.com/office/powerpoint/2010/main" val="282700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681034" y="1024915"/>
            <a:ext cx="8543925" cy="1325563"/>
          </a:xfrm>
        </p:spPr>
        <p:txBody>
          <a:bodyPr/>
          <a:lstStyle/>
          <a:p>
            <a:r>
              <a:rPr lang="nb-NO"/>
              <a:t>Klikk for å redigere tittelstil</a:t>
            </a:r>
            <a:endParaRPr lang="en-US"/>
          </a:p>
        </p:txBody>
      </p:sp>
      <p:sp>
        <p:nvSpPr>
          <p:cNvPr id="3" name="Content Placeholder 2"/>
          <p:cNvSpPr>
            <a:spLocks noGrp="1"/>
          </p:cNvSpPr>
          <p:nvPr>
            <p:ph idx="1"/>
          </p:nvPr>
        </p:nvSpPr>
        <p:spPr>
          <a:xfrm>
            <a:off x="681038" y="2470518"/>
            <a:ext cx="8543925" cy="387316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Slide Number Placeholder 5"/>
          <p:cNvSpPr>
            <a:spLocks noGrp="1"/>
          </p:cNvSpPr>
          <p:nvPr>
            <p:ph type="sldNum" sz="quarter" idx="12"/>
          </p:nvPr>
        </p:nvSpPr>
        <p:spPr/>
        <p:txBody>
          <a:bodyPr/>
          <a:lstStyle/>
          <a:p>
            <a:fld id="{E68FD83E-6CCB-4D60-ACA3-7F543F6AF884}" type="slidenum">
              <a:rPr lang="nb-NO" smtClean="0">
                <a:solidFill>
                  <a:srgbClr val="005288">
                    <a:tint val="75000"/>
                  </a:srgbClr>
                </a:solidFill>
              </a:rPr>
              <a:pPr/>
              <a:t>‹#›</a:t>
            </a:fld>
            <a:endParaRPr lang="nb-NO">
              <a:solidFill>
                <a:srgbClr val="005288">
                  <a:tint val="75000"/>
                </a:srgbClr>
              </a:solidFill>
            </a:endParaRPr>
          </a:p>
        </p:txBody>
      </p:sp>
      <p:sp>
        <p:nvSpPr>
          <p:cNvPr id="5" name="Plassholder for tekst 4"/>
          <p:cNvSpPr>
            <a:spLocks noGrp="1"/>
          </p:cNvSpPr>
          <p:nvPr>
            <p:ph type="body" sz="quarter" idx="13"/>
          </p:nvPr>
        </p:nvSpPr>
        <p:spPr>
          <a:xfrm>
            <a:off x="667279" y="355601"/>
            <a:ext cx="8557683" cy="549275"/>
          </a:xfrm>
        </p:spPr>
        <p:txBody>
          <a:bodyPr anchor="b"/>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379307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6" name="Slide Number Placeholder 5"/>
          <p:cNvSpPr>
            <a:spLocks noGrp="1"/>
          </p:cNvSpPr>
          <p:nvPr>
            <p:ph type="sldNum" sz="quarter" idx="12"/>
          </p:nvPr>
        </p:nvSpPr>
        <p:spPr/>
        <p:txBody>
          <a:bodyPr/>
          <a:lstStyle/>
          <a:p>
            <a:fld id="{E68FD83E-6CCB-4D60-ACA3-7F543F6AF884}" type="slidenum">
              <a:rPr lang="nb-NO" smtClean="0">
                <a:solidFill>
                  <a:srgbClr val="005288">
                    <a:tint val="75000"/>
                  </a:srgbClr>
                </a:solidFill>
              </a:rPr>
              <a:pPr/>
              <a:t>‹#›</a:t>
            </a:fld>
            <a:endParaRPr lang="nb-NO">
              <a:solidFill>
                <a:srgbClr val="005288">
                  <a:tint val="75000"/>
                </a:srgbClr>
              </a:solidFill>
            </a:endParaRPr>
          </a:p>
        </p:txBody>
      </p:sp>
    </p:spTree>
    <p:extLst>
      <p:ext uri="{BB962C8B-B14F-4D97-AF65-F5344CB8AC3E}">
        <p14:creationId xmlns:p14="http://schemas.microsoft.com/office/powerpoint/2010/main" val="2440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Slide Number Placeholder 6"/>
          <p:cNvSpPr>
            <a:spLocks noGrp="1"/>
          </p:cNvSpPr>
          <p:nvPr>
            <p:ph type="sldNum" sz="quarter" idx="12"/>
          </p:nvPr>
        </p:nvSpPr>
        <p:spPr/>
        <p:txBody>
          <a:bodyPr/>
          <a:lstStyle/>
          <a:p>
            <a:fld id="{E68FD83E-6CCB-4D60-ACA3-7F543F6AF884}" type="slidenum">
              <a:rPr lang="nb-NO" smtClean="0">
                <a:solidFill>
                  <a:srgbClr val="005288">
                    <a:tint val="75000"/>
                  </a:srgbClr>
                </a:solidFill>
              </a:rPr>
              <a:pPr/>
              <a:t>‹#›</a:t>
            </a:fld>
            <a:endParaRPr lang="nb-NO">
              <a:solidFill>
                <a:srgbClr val="005288">
                  <a:tint val="75000"/>
                </a:srgbClr>
              </a:solidFill>
            </a:endParaRPr>
          </a:p>
        </p:txBody>
      </p:sp>
    </p:spTree>
    <p:extLst>
      <p:ext uri="{BB962C8B-B14F-4D97-AF65-F5344CB8AC3E}">
        <p14:creationId xmlns:p14="http://schemas.microsoft.com/office/powerpoint/2010/main" val="224957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82329" y="2505075"/>
            <a:ext cx="4190702" cy="3684588"/>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5014913" y="2505075"/>
            <a:ext cx="4211340" cy="3684588"/>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9" name="Slide Number Placeholder 8"/>
          <p:cNvSpPr>
            <a:spLocks noGrp="1"/>
          </p:cNvSpPr>
          <p:nvPr>
            <p:ph type="sldNum" sz="quarter" idx="12"/>
          </p:nvPr>
        </p:nvSpPr>
        <p:spPr/>
        <p:txBody>
          <a:bodyPr/>
          <a:lstStyle/>
          <a:p>
            <a:fld id="{E68FD83E-6CCB-4D60-ACA3-7F543F6AF884}" type="slidenum">
              <a:rPr lang="nb-NO" smtClean="0">
                <a:solidFill>
                  <a:srgbClr val="005288">
                    <a:tint val="75000"/>
                  </a:srgbClr>
                </a:solidFill>
              </a:rPr>
              <a:pPr/>
              <a:t>‹#›</a:t>
            </a:fld>
            <a:endParaRPr lang="nb-NO">
              <a:solidFill>
                <a:srgbClr val="005288">
                  <a:tint val="75000"/>
                </a:srgbClr>
              </a:solidFill>
            </a:endParaRPr>
          </a:p>
        </p:txBody>
      </p:sp>
    </p:spTree>
    <p:extLst>
      <p:ext uri="{BB962C8B-B14F-4D97-AF65-F5344CB8AC3E}">
        <p14:creationId xmlns:p14="http://schemas.microsoft.com/office/powerpoint/2010/main" val="354180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5" name="Slide Number Placeholder 4"/>
          <p:cNvSpPr>
            <a:spLocks noGrp="1"/>
          </p:cNvSpPr>
          <p:nvPr>
            <p:ph type="sldNum" sz="quarter" idx="12"/>
          </p:nvPr>
        </p:nvSpPr>
        <p:spPr/>
        <p:txBody>
          <a:bodyPr/>
          <a:lstStyle/>
          <a:p>
            <a:fld id="{E68FD83E-6CCB-4D60-ACA3-7F543F6AF884}" type="slidenum">
              <a:rPr lang="nb-NO" smtClean="0">
                <a:solidFill>
                  <a:srgbClr val="005288">
                    <a:tint val="75000"/>
                  </a:srgbClr>
                </a:solidFill>
              </a:rPr>
              <a:pPr/>
              <a:t>‹#›</a:t>
            </a:fld>
            <a:endParaRPr lang="nb-NO">
              <a:solidFill>
                <a:srgbClr val="005288">
                  <a:tint val="75000"/>
                </a:srgbClr>
              </a:solidFill>
            </a:endParaRPr>
          </a:p>
        </p:txBody>
      </p:sp>
    </p:spTree>
    <p:extLst>
      <p:ext uri="{BB962C8B-B14F-4D97-AF65-F5344CB8AC3E}">
        <p14:creationId xmlns:p14="http://schemas.microsoft.com/office/powerpoint/2010/main" val="80733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FD83E-6CCB-4D60-ACA3-7F543F6AF884}" type="slidenum">
              <a:rPr lang="nb-NO" smtClean="0">
                <a:solidFill>
                  <a:srgbClr val="005288">
                    <a:tint val="75000"/>
                  </a:srgbClr>
                </a:solidFill>
              </a:rPr>
              <a:pPr/>
              <a:t>‹#›</a:t>
            </a:fld>
            <a:endParaRPr lang="nb-NO">
              <a:solidFill>
                <a:srgbClr val="005288">
                  <a:tint val="75000"/>
                </a:srgbClr>
              </a:solidFill>
            </a:endParaRPr>
          </a:p>
        </p:txBody>
      </p:sp>
    </p:spTree>
    <p:extLst>
      <p:ext uri="{BB962C8B-B14F-4D97-AF65-F5344CB8AC3E}">
        <p14:creationId xmlns:p14="http://schemas.microsoft.com/office/powerpoint/2010/main" val="310173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tel og bilde">
    <p:bg>
      <p:bgPr>
        <a:solidFill>
          <a:srgbClr val="F6FAFC"/>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00BBC9F-31C3-423A-B546-69A51B8BC3C5}"/>
              </a:ext>
            </a:extLst>
          </p:cNvPr>
          <p:cNvSpPr>
            <a:spLocks noGrp="1"/>
          </p:cNvSpPr>
          <p:nvPr>
            <p:ph type="pic" sz="quarter" idx="13"/>
          </p:nvPr>
        </p:nvSpPr>
        <p:spPr>
          <a:xfrm>
            <a:off x="5940249" y="0"/>
            <a:ext cx="3965752" cy="6856490"/>
          </a:xfrm>
          <a:custGeom>
            <a:avLst/>
            <a:gdLst>
              <a:gd name="connsiteX0" fmla="*/ 2985096 w 13013894"/>
              <a:gd name="connsiteY0" fmla="*/ 0 h 18280800"/>
              <a:gd name="connsiteX1" fmla="*/ 13013894 w 13013894"/>
              <a:gd name="connsiteY1" fmla="*/ 0 h 18280800"/>
              <a:gd name="connsiteX2" fmla="*/ 13013894 w 13013894"/>
              <a:gd name="connsiteY2" fmla="*/ 18280800 h 18280800"/>
              <a:gd name="connsiteX3" fmla="*/ 2985096 w 13013894"/>
              <a:gd name="connsiteY3" fmla="*/ 18280800 h 18280800"/>
              <a:gd name="connsiteX4" fmla="*/ 0 w 13013894"/>
              <a:gd name="connsiteY4" fmla="*/ 9140400 h 18280800"/>
              <a:gd name="connsiteX5" fmla="*/ 2985096 w 13013894"/>
              <a:gd name="connsiteY5" fmla="*/ 0 h 1828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3894" h="18280800">
                <a:moveTo>
                  <a:pt x="2985096" y="0"/>
                </a:moveTo>
                <a:lnTo>
                  <a:pt x="13013894" y="0"/>
                </a:lnTo>
                <a:lnTo>
                  <a:pt x="13013894" y="18280800"/>
                </a:lnTo>
                <a:lnTo>
                  <a:pt x="2985096" y="18280800"/>
                </a:lnTo>
                <a:cubicBezTo>
                  <a:pt x="1108968" y="15721488"/>
                  <a:pt x="0" y="12560433"/>
                  <a:pt x="0" y="9140400"/>
                </a:cubicBezTo>
                <a:cubicBezTo>
                  <a:pt x="0" y="5720368"/>
                  <a:pt x="1108968" y="2559312"/>
                  <a:pt x="2985096" y="0"/>
                </a:cubicBezTo>
                <a:close/>
              </a:path>
            </a:pathLst>
          </a:custGeom>
          <a:solidFill>
            <a:schemeClr val="accent1"/>
          </a:solidFill>
        </p:spPr>
        <p:txBody>
          <a:bodyPr wrap="square" lIns="91440" tIns="45720" rIns="91440" bIns="45720">
            <a:noAutofit/>
          </a:bodyPr>
          <a:lstStyle/>
          <a:p>
            <a:r>
              <a:rPr lang="nb-NO"/>
              <a:t>Klikk ikonet for å legge til et bilde</a:t>
            </a:r>
          </a:p>
        </p:txBody>
      </p:sp>
      <p:sp>
        <p:nvSpPr>
          <p:cNvPr id="10" name="Title 1">
            <a:extLst>
              <a:ext uri="{FF2B5EF4-FFF2-40B4-BE49-F238E27FC236}">
                <a16:creationId xmlns:a16="http://schemas.microsoft.com/office/drawing/2014/main" id="{6C49132D-D8A5-45F8-A65B-A62227D8AFF5}"/>
              </a:ext>
            </a:extLst>
          </p:cNvPr>
          <p:cNvSpPr>
            <a:spLocks noGrp="1"/>
          </p:cNvSpPr>
          <p:nvPr>
            <p:ph type="ctrTitle"/>
          </p:nvPr>
        </p:nvSpPr>
        <p:spPr>
          <a:xfrm>
            <a:off x="833765" y="2503487"/>
            <a:ext cx="4307723" cy="1399056"/>
          </a:xfrm>
        </p:spPr>
        <p:txBody>
          <a:bodyPr anchor="b">
            <a:normAutofit/>
          </a:bodyPr>
          <a:lstStyle>
            <a:lvl1pPr algn="l">
              <a:defRPr sz="3352"/>
            </a:lvl1pPr>
          </a:lstStyle>
          <a:p>
            <a:r>
              <a:rPr lang="nb-NO"/>
              <a:t>Klikk for å redigere tittelstil</a:t>
            </a:r>
            <a:endParaRPr lang="en-US"/>
          </a:p>
        </p:txBody>
      </p:sp>
      <p:sp>
        <p:nvSpPr>
          <p:cNvPr id="11" name="Subtitle 2">
            <a:extLst>
              <a:ext uri="{FF2B5EF4-FFF2-40B4-BE49-F238E27FC236}">
                <a16:creationId xmlns:a16="http://schemas.microsoft.com/office/drawing/2014/main" id="{7BE70B04-6F87-47F4-8BBB-E842DC43D1B3}"/>
              </a:ext>
            </a:extLst>
          </p:cNvPr>
          <p:cNvSpPr>
            <a:spLocks noGrp="1"/>
          </p:cNvSpPr>
          <p:nvPr>
            <p:ph type="subTitle" idx="1"/>
          </p:nvPr>
        </p:nvSpPr>
        <p:spPr>
          <a:xfrm>
            <a:off x="833764" y="3905314"/>
            <a:ext cx="4307724" cy="608477"/>
          </a:xfrm>
        </p:spPr>
        <p:txBody>
          <a:bodyPr>
            <a:normAutofit/>
          </a:bodyPr>
          <a:lstStyle>
            <a:lvl1pPr marL="0" indent="0" algn="l">
              <a:buNone/>
              <a:defRPr sz="2438"/>
            </a:lvl1pPr>
            <a:lvl2pPr marL="371509" indent="0" algn="ctr">
              <a:buNone/>
              <a:defRPr sz="1625"/>
            </a:lvl2pPr>
            <a:lvl3pPr marL="743018" indent="0" algn="ctr">
              <a:buNone/>
              <a:defRPr sz="1463"/>
            </a:lvl3pPr>
            <a:lvl4pPr marL="1114527" indent="0" algn="ctr">
              <a:buNone/>
              <a:defRPr sz="1300"/>
            </a:lvl4pPr>
            <a:lvl5pPr marL="1486037" indent="0" algn="ctr">
              <a:buNone/>
              <a:defRPr sz="1300"/>
            </a:lvl5pPr>
            <a:lvl6pPr marL="1857545" indent="0" algn="ctr">
              <a:buNone/>
              <a:defRPr sz="1300"/>
            </a:lvl6pPr>
            <a:lvl7pPr marL="2229054" indent="0" algn="ctr">
              <a:buNone/>
              <a:defRPr sz="1300"/>
            </a:lvl7pPr>
            <a:lvl8pPr marL="2600563" indent="0" algn="ctr">
              <a:buNone/>
              <a:defRPr sz="1300"/>
            </a:lvl8pPr>
            <a:lvl9pPr marL="2972072" indent="0" algn="ctr">
              <a:buNone/>
              <a:defRPr sz="1300"/>
            </a:lvl9pPr>
          </a:lstStyle>
          <a:p>
            <a:r>
              <a:rPr lang="nb-NO"/>
              <a:t>Klikk for å redigere undertittelstil i malen</a:t>
            </a:r>
            <a:endParaRPr lang="en-US"/>
          </a:p>
        </p:txBody>
      </p:sp>
      <p:sp>
        <p:nvSpPr>
          <p:cNvPr id="13" name="Footer Placeholder 4">
            <a:extLst>
              <a:ext uri="{FF2B5EF4-FFF2-40B4-BE49-F238E27FC236}">
                <a16:creationId xmlns:a16="http://schemas.microsoft.com/office/drawing/2014/main" id="{150C8FA9-6019-4836-B5CC-D475CF4234CE}"/>
              </a:ext>
            </a:extLst>
          </p:cNvPr>
          <p:cNvSpPr>
            <a:spLocks noGrp="1"/>
          </p:cNvSpPr>
          <p:nvPr>
            <p:ph type="ftr" sz="quarter" idx="11"/>
          </p:nvPr>
        </p:nvSpPr>
        <p:spPr>
          <a:xfrm>
            <a:off x="816140" y="4625202"/>
            <a:ext cx="3343275" cy="365125"/>
          </a:xfrm>
        </p:spPr>
        <p:txBody>
          <a:bodyPr/>
          <a:lstStyle>
            <a:lvl1pPr algn="l">
              <a:defRPr sz="914">
                <a:solidFill>
                  <a:schemeClr val="tx1"/>
                </a:solidFill>
                <a:latin typeface="+mn-lt"/>
              </a:defRPr>
            </a:lvl1pPr>
          </a:lstStyle>
          <a:p>
            <a:r>
              <a:rPr lang="nb-NO"/>
              <a:t>Navn på samling eller sted, </a:t>
            </a:r>
            <a:r>
              <a:rPr lang="nb-NO" err="1"/>
              <a:t>dd.mm.åå</a:t>
            </a:r>
            <a:endParaRPr lang="nb-NO"/>
          </a:p>
        </p:txBody>
      </p:sp>
      <p:pic>
        <p:nvPicPr>
          <p:cNvPr id="15" name="Graphic 1">
            <a:extLst>
              <a:ext uri="{FF2B5EF4-FFF2-40B4-BE49-F238E27FC236}">
                <a16:creationId xmlns:a16="http://schemas.microsoft.com/office/drawing/2014/main" id="{11FCCFB4-ACB4-4C3B-911D-25B53FC9F6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473" y="792322"/>
            <a:ext cx="1206745" cy="511008"/>
          </a:xfrm>
          <a:prstGeom prst="rect">
            <a:avLst/>
          </a:prstGeom>
        </p:spPr>
      </p:pic>
      <p:sp>
        <p:nvSpPr>
          <p:cNvPr id="8" name="TekstSylinder 7">
            <a:extLst>
              <a:ext uri="{FF2B5EF4-FFF2-40B4-BE49-F238E27FC236}">
                <a16:creationId xmlns:a16="http://schemas.microsoft.com/office/drawing/2014/main" id="{6143FB47-5529-4063-BD6D-8E31A4741496}"/>
              </a:ext>
            </a:extLst>
          </p:cNvPr>
          <p:cNvSpPr txBox="1"/>
          <p:nvPr userDrawn="1"/>
        </p:nvSpPr>
        <p:spPr>
          <a:xfrm>
            <a:off x="776671" y="6125467"/>
            <a:ext cx="3145742" cy="279948"/>
          </a:xfrm>
          <a:prstGeom prst="rect">
            <a:avLst/>
          </a:prstGeom>
          <a:noFill/>
        </p:spPr>
        <p:txBody>
          <a:bodyPr wrap="square" rtlCol="0">
            <a:spAutoFit/>
          </a:bodyPr>
          <a:lstStyle/>
          <a:p>
            <a:r>
              <a:rPr lang="nb-NO" sz="1219">
                <a:solidFill>
                  <a:schemeClr val="accent1"/>
                </a:solidFill>
                <a:latin typeface="+mj-lt"/>
              </a:rPr>
              <a:t>Delta – en arbeidstakerorganisasjon i YS</a:t>
            </a:r>
          </a:p>
        </p:txBody>
      </p:sp>
    </p:spTree>
    <p:extLst>
      <p:ext uri="{BB962C8B-B14F-4D97-AF65-F5344CB8AC3E}">
        <p14:creationId xmlns:p14="http://schemas.microsoft.com/office/powerpoint/2010/main" val="3913613950"/>
      </p:ext>
    </p:extLst>
  </p:cSld>
  <p:clrMapOvr>
    <a:masterClrMapping/>
  </p:clrMapOvr>
  <p:hf sldNum="0"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4211340" y="457201"/>
            <a:ext cx="5014913"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7" name="Slide Number Placeholder 6"/>
          <p:cNvSpPr>
            <a:spLocks noGrp="1"/>
          </p:cNvSpPr>
          <p:nvPr>
            <p:ph type="sldNum" sz="quarter" idx="12"/>
          </p:nvPr>
        </p:nvSpPr>
        <p:spPr/>
        <p:txBody>
          <a:bodyPr/>
          <a:lstStyle/>
          <a:p>
            <a:fld id="{E68FD83E-6CCB-4D60-ACA3-7F543F6AF884}" type="slidenum">
              <a:rPr lang="nb-NO" smtClean="0">
                <a:solidFill>
                  <a:srgbClr val="005288">
                    <a:tint val="75000"/>
                  </a:srgbClr>
                </a:solidFill>
              </a:rPr>
              <a:pPr/>
              <a:t>‹#›</a:t>
            </a:fld>
            <a:endParaRPr lang="nb-NO">
              <a:solidFill>
                <a:srgbClr val="005288">
                  <a:tint val="75000"/>
                </a:srgbClr>
              </a:solidFill>
            </a:endParaRPr>
          </a:p>
        </p:txBody>
      </p:sp>
    </p:spTree>
    <p:extLst>
      <p:ext uri="{BB962C8B-B14F-4D97-AF65-F5344CB8AC3E}">
        <p14:creationId xmlns:p14="http://schemas.microsoft.com/office/powerpoint/2010/main" val="292870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4211340" y="457201"/>
            <a:ext cx="5014913" cy="54038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7" name="Slide Number Placeholder 6"/>
          <p:cNvSpPr>
            <a:spLocks noGrp="1"/>
          </p:cNvSpPr>
          <p:nvPr>
            <p:ph type="sldNum" sz="quarter" idx="12"/>
          </p:nvPr>
        </p:nvSpPr>
        <p:spPr/>
        <p:txBody>
          <a:bodyPr/>
          <a:lstStyle/>
          <a:p>
            <a:fld id="{E68FD83E-6CCB-4D60-ACA3-7F543F6AF884}" type="slidenum">
              <a:rPr lang="nb-NO" smtClean="0">
                <a:solidFill>
                  <a:srgbClr val="005288">
                    <a:tint val="75000"/>
                  </a:srgbClr>
                </a:solidFill>
              </a:rPr>
              <a:pPr/>
              <a:t>‹#›</a:t>
            </a:fld>
            <a:endParaRPr lang="nb-NO">
              <a:solidFill>
                <a:srgbClr val="005288">
                  <a:tint val="75000"/>
                </a:srgbClr>
              </a:solidFill>
            </a:endParaRPr>
          </a:p>
        </p:txBody>
      </p:sp>
    </p:spTree>
    <p:extLst>
      <p:ext uri="{BB962C8B-B14F-4D97-AF65-F5344CB8AC3E}">
        <p14:creationId xmlns:p14="http://schemas.microsoft.com/office/powerpoint/2010/main" val="236051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15" name="delta_1" hidden="1">
            <a:extLst>
              <a:ext uri="{FF2B5EF4-FFF2-40B4-BE49-F238E27FC236}">
                <a16:creationId xmlns:a16="http://schemas.microsoft.com/office/drawing/2014/main" id="{D9783D6D-04D3-477B-8676-A986D2057F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 y="0"/>
            <a:ext cx="9905112" cy="6858000"/>
          </a:xfrm>
          <a:prstGeom prst="rect">
            <a:avLst/>
          </a:prstGeom>
        </p:spPr>
      </p:pic>
      <p:pic>
        <p:nvPicPr>
          <p:cNvPr id="19" name="delta_2" hidden="1">
            <a:extLst>
              <a:ext uri="{FF2B5EF4-FFF2-40B4-BE49-F238E27FC236}">
                <a16:creationId xmlns:a16="http://schemas.microsoft.com/office/drawing/2014/main" id="{48F5541E-36C1-47C2-B9D9-A6799A7E12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21" name="delta_3" hidden="1">
            <a:extLst>
              <a:ext uri="{FF2B5EF4-FFF2-40B4-BE49-F238E27FC236}">
                <a16:creationId xmlns:a16="http://schemas.microsoft.com/office/drawing/2014/main" id="{2FC8FA7E-A584-474D-A310-B7204992760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sp>
        <p:nvSpPr>
          <p:cNvPr id="2" name="Title 1"/>
          <p:cNvSpPr>
            <a:spLocks noGrp="1"/>
          </p:cNvSpPr>
          <p:nvPr>
            <p:ph type="ctrTitle"/>
          </p:nvPr>
        </p:nvSpPr>
        <p:spPr>
          <a:xfrm>
            <a:off x="833765" y="2503487"/>
            <a:ext cx="4307723" cy="1399056"/>
          </a:xfrm>
        </p:spPr>
        <p:txBody>
          <a:bodyPr anchor="b">
            <a:normAutofit/>
          </a:bodyPr>
          <a:lstStyle>
            <a:lvl1pPr algn="l">
              <a:defRPr sz="3352"/>
            </a:lvl1pPr>
          </a:lstStyle>
          <a:p>
            <a:r>
              <a:rPr lang="nb-NO"/>
              <a:t>Klikk for å redigere tittelstil</a:t>
            </a:r>
            <a:endParaRPr lang="en-US"/>
          </a:p>
        </p:txBody>
      </p:sp>
      <p:sp>
        <p:nvSpPr>
          <p:cNvPr id="3" name="Subtitle 2"/>
          <p:cNvSpPr>
            <a:spLocks noGrp="1"/>
          </p:cNvSpPr>
          <p:nvPr>
            <p:ph type="subTitle" idx="1"/>
          </p:nvPr>
        </p:nvSpPr>
        <p:spPr>
          <a:xfrm>
            <a:off x="833764" y="3905314"/>
            <a:ext cx="4307724" cy="608477"/>
          </a:xfrm>
        </p:spPr>
        <p:txBody>
          <a:bodyPr>
            <a:normAutofit/>
          </a:bodyPr>
          <a:lstStyle>
            <a:lvl1pPr marL="0" indent="0" algn="l">
              <a:buNone/>
              <a:defRPr sz="2438"/>
            </a:lvl1pPr>
            <a:lvl2pPr marL="371509" indent="0" algn="ctr">
              <a:buNone/>
              <a:defRPr sz="1625"/>
            </a:lvl2pPr>
            <a:lvl3pPr marL="743018" indent="0" algn="ctr">
              <a:buNone/>
              <a:defRPr sz="1463"/>
            </a:lvl3pPr>
            <a:lvl4pPr marL="1114527" indent="0" algn="ctr">
              <a:buNone/>
              <a:defRPr sz="1300"/>
            </a:lvl4pPr>
            <a:lvl5pPr marL="1486037" indent="0" algn="ctr">
              <a:buNone/>
              <a:defRPr sz="1300"/>
            </a:lvl5pPr>
            <a:lvl6pPr marL="1857545" indent="0" algn="ctr">
              <a:buNone/>
              <a:defRPr sz="1300"/>
            </a:lvl6pPr>
            <a:lvl7pPr marL="2229054" indent="0" algn="ctr">
              <a:buNone/>
              <a:defRPr sz="1300"/>
            </a:lvl7pPr>
            <a:lvl8pPr marL="2600563" indent="0" algn="ctr">
              <a:buNone/>
              <a:defRPr sz="1300"/>
            </a:lvl8pPr>
            <a:lvl9pPr marL="2972072" indent="0" algn="ctr">
              <a:buNone/>
              <a:defRPr sz="1300"/>
            </a:lvl9pPr>
          </a:lstStyle>
          <a:p>
            <a:r>
              <a:rPr lang="nb-NO"/>
              <a:t>Klikk for å redigere undertittelstil i malen</a:t>
            </a:r>
            <a:endParaRPr lang="en-US"/>
          </a:p>
        </p:txBody>
      </p:sp>
      <p:sp>
        <p:nvSpPr>
          <p:cNvPr id="5" name="Footer Placeholder 4"/>
          <p:cNvSpPr>
            <a:spLocks noGrp="1"/>
          </p:cNvSpPr>
          <p:nvPr>
            <p:ph type="ftr" sz="quarter" idx="11"/>
          </p:nvPr>
        </p:nvSpPr>
        <p:spPr>
          <a:xfrm>
            <a:off x="816140" y="4625202"/>
            <a:ext cx="3343275" cy="365125"/>
          </a:xfrm>
        </p:spPr>
        <p:txBody>
          <a:bodyPr/>
          <a:lstStyle>
            <a:lvl1pPr algn="l">
              <a:defRPr sz="914">
                <a:solidFill>
                  <a:schemeClr val="tx1"/>
                </a:solidFill>
                <a:latin typeface="+mn-lt"/>
              </a:defRPr>
            </a:lvl1pPr>
          </a:lstStyle>
          <a:p>
            <a:r>
              <a:rPr lang="nb-NO"/>
              <a:t>Navn på samling eller sted, </a:t>
            </a:r>
            <a:r>
              <a:rPr lang="nb-NO" err="1"/>
              <a:t>dd.mm.åå</a:t>
            </a:r>
            <a:endParaRPr lang="nb-NO"/>
          </a:p>
        </p:txBody>
      </p:sp>
      <p:pic>
        <p:nvPicPr>
          <p:cNvPr id="13" name="delta_logo">
            <a:extLst>
              <a:ext uri="{FF2B5EF4-FFF2-40B4-BE49-F238E27FC236}">
                <a16:creationId xmlns:a16="http://schemas.microsoft.com/office/drawing/2014/main" id="{BE4934D5-381A-4A52-A463-C5B81CFC81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42473" y="792322"/>
            <a:ext cx="1206745" cy="511008"/>
          </a:xfrm>
          <a:prstGeom prst="rect">
            <a:avLst/>
          </a:prstGeom>
        </p:spPr>
      </p:pic>
      <p:sp>
        <p:nvSpPr>
          <p:cNvPr id="10" name="delta_tagline">
            <a:extLst>
              <a:ext uri="{FF2B5EF4-FFF2-40B4-BE49-F238E27FC236}">
                <a16:creationId xmlns:a16="http://schemas.microsoft.com/office/drawing/2014/main" id="{3417D788-F610-4A97-BE31-03E10056B7B0}"/>
              </a:ext>
            </a:extLst>
          </p:cNvPr>
          <p:cNvSpPr txBox="1"/>
          <p:nvPr userDrawn="1"/>
        </p:nvSpPr>
        <p:spPr>
          <a:xfrm>
            <a:off x="773575" y="6122610"/>
            <a:ext cx="3138458" cy="279948"/>
          </a:xfrm>
          <a:prstGeom prst="rect">
            <a:avLst/>
          </a:prstGeom>
          <a:noFill/>
        </p:spPr>
        <p:txBody>
          <a:bodyPr wrap="square" rtlCol="0">
            <a:spAutoFit/>
          </a:bodyPr>
          <a:lstStyle/>
          <a:p>
            <a:r>
              <a:rPr lang="nb-NO" sz="1219">
                <a:solidFill>
                  <a:schemeClr val="accent1"/>
                </a:solidFill>
                <a:latin typeface="+mj-lt"/>
              </a:rPr>
              <a:t>Delta – en arbeidstakerorganisasjon i YS</a:t>
            </a:r>
          </a:p>
        </p:txBody>
      </p:sp>
    </p:spTree>
    <p:extLst>
      <p:ext uri="{BB962C8B-B14F-4D97-AF65-F5344CB8AC3E}">
        <p14:creationId xmlns:p14="http://schemas.microsoft.com/office/powerpoint/2010/main" val="3277698580"/>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tellysbilde #2">
    <p:spTree>
      <p:nvGrpSpPr>
        <p:cNvPr id="1" name=""/>
        <p:cNvGrpSpPr/>
        <p:nvPr/>
      </p:nvGrpSpPr>
      <p:grpSpPr>
        <a:xfrm>
          <a:off x="0" y="0"/>
          <a:ext cx="0" cy="0"/>
          <a:chOff x="0" y="0"/>
          <a:chExt cx="0" cy="0"/>
        </a:xfrm>
      </p:grpSpPr>
      <p:pic>
        <p:nvPicPr>
          <p:cNvPr id="11" name="delta_3" hidden="1">
            <a:extLst>
              <a:ext uri="{FF2B5EF4-FFF2-40B4-BE49-F238E27FC236}">
                <a16:creationId xmlns:a16="http://schemas.microsoft.com/office/drawing/2014/main" id="{D8FBE253-CB16-47D4-B463-3C1BA9ABA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6" name="delta_1" hidden="1">
            <a:extLst>
              <a:ext uri="{FF2B5EF4-FFF2-40B4-BE49-F238E27FC236}">
                <a16:creationId xmlns:a16="http://schemas.microsoft.com/office/drawing/2014/main" id="{3E194BF4-C05F-4E0B-9F2D-DE2CE53B54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8" name="delta_2" hidden="1">
            <a:extLst>
              <a:ext uri="{FF2B5EF4-FFF2-40B4-BE49-F238E27FC236}">
                <a16:creationId xmlns:a16="http://schemas.microsoft.com/office/drawing/2014/main" id="{8329F753-BA92-42BE-828C-C08332B9DCA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12" name="delta_logo">
            <a:extLst>
              <a:ext uri="{FF2B5EF4-FFF2-40B4-BE49-F238E27FC236}">
                <a16:creationId xmlns:a16="http://schemas.microsoft.com/office/drawing/2014/main" id="{762740F2-95A2-4ADB-A947-8CD747C4D1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42473" y="792322"/>
            <a:ext cx="1206745" cy="511008"/>
          </a:xfrm>
          <a:prstGeom prst="rect">
            <a:avLst/>
          </a:prstGeom>
        </p:spPr>
      </p:pic>
      <p:sp>
        <p:nvSpPr>
          <p:cNvPr id="2" name="Title 1"/>
          <p:cNvSpPr>
            <a:spLocks noGrp="1"/>
          </p:cNvSpPr>
          <p:nvPr>
            <p:ph type="ctrTitle"/>
          </p:nvPr>
        </p:nvSpPr>
        <p:spPr>
          <a:xfrm>
            <a:off x="833765" y="2503487"/>
            <a:ext cx="4307723" cy="1399056"/>
          </a:xfrm>
        </p:spPr>
        <p:txBody>
          <a:bodyPr anchor="b">
            <a:normAutofit/>
          </a:bodyPr>
          <a:lstStyle>
            <a:lvl1pPr algn="l">
              <a:defRPr sz="3352"/>
            </a:lvl1pPr>
          </a:lstStyle>
          <a:p>
            <a:r>
              <a:rPr lang="nb-NO"/>
              <a:t>Klikk for å redigere tittelstil</a:t>
            </a:r>
            <a:endParaRPr lang="en-US"/>
          </a:p>
        </p:txBody>
      </p:sp>
      <p:sp>
        <p:nvSpPr>
          <p:cNvPr id="3" name="Subtitle 2"/>
          <p:cNvSpPr>
            <a:spLocks noGrp="1"/>
          </p:cNvSpPr>
          <p:nvPr>
            <p:ph type="subTitle" idx="1"/>
          </p:nvPr>
        </p:nvSpPr>
        <p:spPr>
          <a:xfrm>
            <a:off x="833764" y="3905314"/>
            <a:ext cx="4307724" cy="608477"/>
          </a:xfrm>
        </p:spPr>
        <p:txBody>
          <a:bodyPr>
            <a:normAutofit/>
          </a:bodyPr>
          <a:lstStyle>
            <a:lvl1pPr marL="0" indent="0" algn="l">
              <a:buNone/>
              <a:defRPr sz="2438"/>
            </a:lvl1pPr>
            <a:lvl2pPr marL="371509" indent="0" algn="ctr">
              <a:buNone/>
              <a:defRPr sz="1625"/>
            </a:lvl2pPr>
            <a:lvl3pPr marL="743018" indent="0" algn="ctr">
              <a:buNone/>
              <a:defRPr sz="1463"/>
            </a:lvl3pPr>
            <a:lvl4pPr marL="1114527" indent="0" algn="ctr">
              <a:buNone/>
              <a:defRPr sz="1300"/>
            </a:lvl4pPr>
            <a:lvl5pPr marL="1486037" indent="0" algn="ctr">
              <a:buNone/>
              <a:defRPr sz="1300"/>
            </a:lvl5pPr>
            <a:lvl6pPr marL="1857545" indent="0" algn="ctr">
              <a:buNone/>
              <a:defRPr sz="1300"/>
            </a:lvl6pPr>
            <a:lvl7pPr marL="2229054" indent="0" algn="ctr">
              <a:buNone/>
              <a:defRPr sz="1300"/>
            </a:lvl7pPr>
            <a:lvl8pPr marL="2600563" indent="0" algn="ctr">
              <a:buNone/>
              <a:defRPr sz="1300"/>
            </a:lvl8pPr>
            <a:lvl9pPr marL="2972072" indent="0" algn="ctr">
              <a:buNone/>
              <a:defRPr sz="1300"/>
            </a:lvl9pPr>
          </a:lstStyle>
          <a:p>
            <a:r>
              <a:rPr lang="nb-NO"/>
              <a:t>Klikk for å redigere undertittelstil i malen</a:t>
            </a:r>
            <a:endParaRPr lang="en-US"/>
          </a:p>
        </p:txBody>
      </p:sp>
      <p:sp>
        <p:nvSpPr>
          <p:cNvPr id="5" name="Footer Placeholder 4"/>
          <p:cNvSpPr>
            <a:spLocks noGrp="1"/>
          </p:cNvSpPr>
          <p:nvPr>
            <p:ph type="ftr" sz="quarter" idx="11"/>
          </p:nvPr>
        </p:nvSpPr>
        <p:spPr>
          <a:xfrm>
            <a:off x="816140" y="4625202"/>
            <a:ext cx="4325348" cy="365125"/>
          </a:xfrm>
        </p:spPr>
        <p:txBody>
          <a:bodyPr/>
          <a:lstStyle>
            <a:lvl1pPr algn="l">
              <a:defRPr sz="914">
                <a:solidFill>
                  <a:schemeClr val="tx1"/>
                </a:solidFill>
                <a:latin typeface="+mn-lt"/>
              </a:defRPr>
            </a:lvl1pPr>
          </a:lstStyle>
          <a:p>
            <a:r>
              <a:rPr lang="nb-NO"/>
              <a:t>Navn på samling eller sted, </a:t>
            </a:r>
            <a:r>
              <a:rPr lang="nb-NO" err="1"/>
              <a:t>dd.mm.åå</a:t>
            </a:r>
            <a:endParaRPr lang="nb-NO"/>
          </a:p>
        </p:txBody>
      </p:sp>
      <p:sp>
        <p:nvSpPr>
          <p:cNvPr id="18" name="Plassholder for bilde 17">
            <a:extLst>
              <a:ext uri="{FF2B5EF4-FFF2-40B4-BE49-F238E27FC236}">
                <a16:creationId xmlns:a16="http://schemas.microsoft.com/office/drawing/2014/main" id="{55F0AD03-B093-4859-AD59-AE6D0E51880D}"/>
              </a:ext>
            </a:extLst>
          </p:cNvPr>
          <p:cNvSpPr>
            <a:spLocks noGrp="1"/>
          </p:cNvSpPr>
          <p:nvPr>
            <p:ph type="pic" sz="quarter" idx="12"/>
          </p:nvPr>
        </p:nvSpPr>
        <p:spPr>
          <a:xfrm>
            <a:off x="5961497" y="592387"/>
            <a:ext cx="3242439" cy="6265601"/>
          </a:xfrm>
        </p:spPr>
        <p:txBody>
          <a:bodyPr/>
          <a:lstStyle/>
          <a:p>
            <a:r>
              <a:rPr lang="nb-NO"/>
              <a:t>Klikk ikonet for å legge til et bilde</a:t>
            </a:r>
          </a:p>
        </p:txBody>
      </p:sp>
      <p:sp>
        <p:nvSpPr>
          <p:cNvPr id="13" name="delta_tagline">
            <a:extLst>
              <a:ext uri="{FF2B5EF4-FFF2-40B4-BE49-F238E27FC236}">
                <a16:creationId xmlns:a16="http://schemas.microsoft.com/office/drawing/2014/main" id="{075F7ECA-BE5C-4799-945B-EAC72CF83327}"/>
              </a:ext>
            </a:extLst>
          </p:cNvPr>
          <p:cNvSpPr txBox="1"/>
          <p:nvPr userDrawn="1"/>
        </p:nvSpPr>
        <p:spPr>
          <a:xfrm>
            <a:off x="773575" y="6122610"/>
            <a:ext cx="3138458" cy="279948"/>
          </a:xfrm>
          <a:prstGeom prst="rect">
            <a:avLst/>
          </a:prstGeom>
          <a:noFill/>
        </p:spPr>
        <p:txBody>
          <a:bodyPr wrap="square" rtlCol="0">
            <a:spAutoFit/>
          </a:bodyPr>
          <a:lstStyle/>
          <a:p>
            <a:r>
              <a:rPr lang="nb-NO" sz="1219">
                <a:solidFill>
                  <a:schemeClr val="bg1"/>
                </a:solidFill>
                <a:latin typeface="+mj-lt"/>
              </a:rPr>
              <a:t>Delta – en arbeidstakerorganisasjon i YS</a:t>
            </a:r>
          </a:p>
        </p:txBody>
      </p:sp>
    </p:spTree>
    <p:extLst>
      <p:ext uri="{BB962C8B-B14F-4D97-AF65-F5344CB8AC3E}">
        <p14:creationId xmlns:p14="http://schemas.microsoft.com/office/powerpoint/2010/main" val="1838006449"/>
      </p:ext>
    </p:extLst>
  </p:cSld>
  <p:clrMapOvr>
    <a:masterClrMapping/>
  </p:clrMapOvr>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tellysbilde #3">
    <p:spTree>
      <p:nvGrpSpPr>
        <p:cNvPr id="1" name=""/>
        <p:cNvGrpSpPr/>
        <p:nvPr/>
      </p:nvGrpSpPr>
      <p:grpSpPr>
        <a:xfrm>
          <a:off x="0" y="0"/>
          <a:ext cx="0" cy="0"/>
          <a:chOff x="0" y="0"/>
          <a:chExt cx="0" cy="0"/>
        </a:xfrm>
      </p:grpSpPr>
      <p:pic>
        <p:nvPicPr>
          <p:cNvPr id="7" name="delta_1" hidden="1">
            <a:extLst>
              <a:ext uri="{FF2B5EF4-FFF2-40B4-BE49-F238E27FC236}">
                <a16:creationId xmlns:a16="http://schemas.microsoft.com/office/drawing/2014/main" id="{6A06A605-4530-4210-A844-5C9AF1E401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16" name="delta_2" hidden="1">
            <a:extLst>
              <a:ext uri="{FF2B5EF4-FFF2-40B4-BE49-F238E27FC236}">
                <a16:creationId xmlns:a16="http://schemas.microsoft.com/office/drawing/2014/main" id="{719541B8-D38A-418B-9207-18EECB9AB7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18" name="delta_3" descr="Et bilde som inneholder vektorgrafikk&#10;&#10;Automatisk generert beskrivelse" hidden="1">
            <a:extLst>
              <a:ext uri="{FF2B5EF4-FFF2-40B4-BE49-F238E27FC236}">
                <a16:creationId xmlns:a16="http://schemas.microsoft.com/office/drawing/2014/main" id="{44555C18-1D77-4625-9014-57128D042A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12" name="delta_logo" hidden="1">
            <a:extLst>
              <a:ext uri="{FF2B5EF4-FFF2-40B4-BE49-F238E27FC236}">
                <a16:creationId xmlns:a16="http://schemas.microsoft.com/office/drawing/2014/main" id="{762740F2-95A2-4ADB-A947-8CD747C4D1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383771" y="2764495"/>
            <a:ext cx="3138458" cy="1329010"/>
          </a:xfrm>
          <a:prstGeom prst="rect">
            <a:avLst/>
          </a:prstGeom>
        </p:spPr>
      </p:pic>
      <p:sp>
        <p:nvSpPr>
          <p:cNvPr id="9" name="delta_tagline" hidden="1">
            <a:extLst>
              <a:ext uri="{FF2B5EF4-FFF2-40B4-BE49-F238E27FC236}">
                <a16:creationId xmlns:a16="http://schemas.microsoft.com/office/drawing/2014/main" id="{31C7CAF4-49D8-4767-A492-4BC9F17AAE6E}"/>
              </a:ext>
            </a:extLst>
          </p:cNvPr>
          <p:cNvSpPr txBox="1"/>
          <p:nvPr userDrawn="1"/>
        </p:nvSpPr>
        <p:spPr>
          <a:xfrm>
            <a:off x="773575" y="6122610"/>
            <a:ext cx="3138458" cy="279948"/>
          </a:xfrm>
          <a:prstGeom prst="rect">
            <a:avLst/>
          </a:prstGeom>
          <a:noFill/>
        </p:spPr>
        <p:txBody>
          <a:bodyPr wrap="square" rtlCol="0">
            <a:spAutoFit/>
          </a:bodyPr>
          <a:lstStyle/>
          <a:p>
            <a:r>
              <a:rPr lang="nb-NO" sz="1219">
                <a:solidFill>
                  <a:schemeClr val="bg1"/>
                </a:solidFill>
                <a:latin typeface="+mj-lt"/>
              </a:rPr>
              <a:t>Delta – en arbeidstakerorganisasjon i YS</a:t>
            </a:r>
          </a:p>
        </p:txBody>
      </p:sp>
      <p:sp>
        <p:nvSpPr>
          <p:cNvPr id="14" name="delta_url" hidden="1">
            <a:extLst>
              <a:ext uri="{FF2B5EF4-FFF2-40B4-BE49-F238E27FC236}">
                <a16:creationId xmlns:a16="http://schemas.microsoft.com/office/drawing/2014/main" id="{C02CC5F8-490E-4B4E-ADCB-F743070238C9}"/>
              </a:ext>
            </a:extLst>
          </p:cNvPr>
          <p:cNvSpPr txBox="1"/>
          <p:nvPr userDrawn="1"/>
        </p:nvSpPr>
        <p:spPr>
          <a:xfrm>
            <a:off x="6231614" y="6122612"/>
            <a:ext cx="2903864" cy="279948"/>
          </a:xfrm>
          <a:prstGeom prst="rect">
            <a:avLst/>
          </a:prstGeom>
          <a:noFill/>
        </p:spPr>
        <p:txBody>
          <a:bodyPr wrap="square" rtlCol="0">
            <a:spAutoFit/>
          </a:bodyPr>
          <a:lstStyle/>
          <a:p>
            <a:pPr algn="r"/>
            <a:r>
              <a:rPr lang="nb-NO" sz="1219">
                <a:solidFill>
                  <a:schemeClr val="bg1"/>
                </a:solidFill>
                <a:latin typeface="+mj-lt"/>
              </a:rPr>
              <a:t>delta.no</a:t>
            </a:r>
          </a:p>
        </p:txBody>
      </p:sp>
    </p:spTree>
    <p:extLst>
      <p:ext uri="{BB962C8B-B14F-4D97-AF65-F5344CB8AC3E}">
        <p14:creationId xmlns:p14="http://schemas.microsoft.com/office/powerpoint/2010/main" val="39883948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pic>
        <p:nvPicPr>
          <p:cNvPr id="16" name="delta_3" hidden="1">
            <a:extLst>
              <a:ext uri="{FF2B5EF4-FFF2-40B4-BE49-F238E27FC236}">
                <a16:creationId xmlns:a16="http://schemas.microsoft.com/office/drawing/2014/main" id="{06E80385-53C7-4AB6-B53C-A4C856A9F1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14" name="delta_2" hidden="1">
            <a:extLst>
              <a:ext uri="{FF2B5EF4-FFF2-40B4-BE49-F238E27FC236}">
                <a16:creationId xmlns:a16="http://schemas.microsoft.com/office/drawing/2014/main" id="{FA92BC34-9F1F-474A-BCDF-E319A0DD7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12" name="delta_1" hidden="1">
            <a:extLst>
              <a:ext uri="{FF2B5EF4-FFF2-40B4-BE49-F238E27FC236}">
                <a16:creationId xmlns:a16="http://schemas.microsoft.com/office/drawing/2014/main" id="{2BADFC4B-1DC4-46AB-B917-19F8C0BC68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9" name="delta_logo">
            <a:extLst>
              <a:ext uri="{FF2B5EF4-FFF2-40B4-BE49-F238E27FC236}">
                <a16:creationId xmlns:a16="http://schemas.microsoft.com/office/drawing/2014/main" id="{934548B0-C46E-47BD-A49D-D23A602BCCB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45408" y="5995800"/>
            <a:ext cx="847761" cy="358992"/>
          </a:xfrm>
          <a:prstGeom prst="rect">
            <a:avLst/>
          </a:prstGeom>
        </p:spPr>
      </p:pic>
      <p:sp>
        <p:nvSpPr>
          <p:cNvPr id="17" name="Title 1">
            <a:extLst>
              <a:ext uri="{FF2B5EF4-FFF2-40B4-BE49-F238E27FC236}">
                <a16:creationId xmlns:a16="http://schemas.microsoft.com/office/drawing/2014/main" id="{F3A651B5-81FE-4F14-84FB-6D50A95FB203}"/>
              </a:ext>
            </a:extLst>
          </p:cNvPr>
          <p:cNvSpPr>
            <a:spLocks noGrp="1"/>
          </p:cNvSpPr>
          <p:nvPr>
            <p:ph type="ctrTitle"/>
          </p:nvPr>
        </p:nvSpPr>
        <p:spPr>
          <a:xfrm>
            <a:off x="833765" y="2503487"/>
            <a:ext cx="4307723" cy="1399056"/>
          </a:xfrm>
        </p:spPr>
        <p:txBody>
          <a:bodyPr anchor="b">
            <a:normAutofit/>
          </a:bodyPr>
          <a:lstStyle>
            <a:lvl1pPr algn="l">
              <a:defRPr sz="3352"/>
            </a:lvl1pPr>
          </a:lstStyle>
          <a:p>
            <a:r>
              <a:rPr lang="nb-NO"/>
              <a:t>Klikk for å redigere tittelstil</a:t>
            </a:r>
            <a:endParaRPr lang="en-US"/>
          </a:p>
        </p:txBody>
      </p:sp>
      <p:sp>
        <p:nvSpPr>
          <p:cNvPr id="18" name="Subtitle 2">
            <a:extLst>
              <a:ext uri="{FF2B5EF4-FFF2-40B4-BE49-F238E27FC236}">
                <a16:creationId xmlns:a16="http://schemas.microsoft.com/office/drawing/2014/main" id="{26A76504-1AD9-40F9-9260-04BD473A13C6}"/>
              </a:ext>
            </a:extLst>
          </p:cNvPr>
          <p:cNvSpPr>
            <a:spLocks noGrp="1"/>
          </p:cNvSpPr>
          <p:nvPr>
            <p:ph type="subTitle" idx="1"/>
          </p:nvPr>
        </p:nvSpPr>
        <p:spPr>
          <a:xfrm>
            <a:off x="833764" y="3905314"/>
            <a:ext cx="4307724" cy="608477"/>
          </a:xfrm>
        </p:spPr>
        <p:txBody>
          <a:bodyPr>
            <a:normAutofit/>
          </a:bodyPr>
          <a:lstStyle>
            <a:lvl1pPr marL="0" indent="0" algn="l">
              <a:buNone/>
              <a:defRPr sz="2438"/>
            </a:lvl1pPr>
            <a:lvl2pPr marL="371509" indent="0" algn="ctr">
              <a:buNone/>
              <a:defRPr sz="1625"/>
            </a:lvl2pPr>
            <a:lvl3pPr marL="743018" indent="0" algn="ctr">
              <a:buNone/>
              <a:defRPr sz="1463"/>
            </a:lvl3pPr>
            <a:lvl4pPr marL="1114527" indent="0" algn="ctr">
              <a:buNone/>
              <a:defRPr sz="1300"/>
            </a:lvl4pPr>
            <a:lvl5pPr marL="1486037" indent="0" algn="ctr">
              <a:buNone/>
              <a:defRPr sz="1300"/>
            </a:lvl5pPr>
            <a:lvl6pPr marL="1857545" indent="0" algn="ctr">
              <a:buNone/>
              <a:defRPr sz="1300"/>
            </a:lvl6pPr>
            <a:lvl7pPr marL="2229054" indent="0" algn="ctr">
              <a:buNone/>
              <a:defRPr sz="1300"/>
            </a:lvl7pPr>
            <a:lvl8pPr marL="2600563" indent="0" algn="ctr">
              <a:buNone/>
              <a:defRPr sz="1300"/>
            </a:lvl8pPr>
            <a:lvl9pPr marL="2972072" indent="0" algn="ctr">
              <a:buNone/>
              <a:defRPr sz="1300"/>
            </a:lvl9pPr>
          </a:lstStyle>
          <a:p>
            <a:r>
              <a:rPr lang="nb-NO"/>
              <a:t>Klikk for å redigere undertittelstil i malen</a:t>
            </a:r>
            <a:endParaRPr lang="en-US"/>
          </a:p>
        </p:txBody>
      </p:sp>
      <p:sp>
        <p:nvSpPr>
          <p:cNvPr id="13" name="delta_tagline">
            <a:extLst>
              <a:ext uri="{FF2B5EF4-FFF2-40B4-BE49-F238E27FC236}">
                <a16:creationId xmlns:a16="http://schemas.microsoft.com/office/drawing/2014/main" id="{77A37012-FF79-4FFB-B2D7-32DB8B7C5B54}"/>
              </a:ext>
            </a:extLst>
          </p:cNvPr>
          <p:cNvSpPr txBox="1"/>
          <p:nvPr userDrawn="1"/>
        </p:nvSpPr>
        <p:spPr>
          <a:xfrm>
            <a:off x="6915064" y="6170242"/>
            <a:ext cx="2268684" cy="233013"/>
          </a:xfrm>
          <a:prstGeom prst="rect">
            <a:avLst/>
          </a:prstGeom>
          <a:noFill/>
        </p:spPr>
        <p:txBody>
          <a:bodyPr wrap="square" rtlCol="0">
            <a:spAutoFit/>
          </a:bodyPr>
          <a:lstStyle/>
          <a:p>
            <a:r>
              <a:rPr lang="nb-NO" sz="914">
                <a:solidFill>
                  <a:schemeClr val="bg1"/>
                </a:solidFill>
                <a:latin typeface="+mj-lt"/>
              </a:rPr>
              <a:t>Delta – en arbeidstakerorganisasjon i YS</a:t>
            </a:r>
          </a:p>
        </p:txBody>
      </p:sp>
    </p:spTree>
    <p:extLst>
      <p:ext uri="{BB962C8B-B14F-4D97-AF65-F5344CB8AC3E}">
        <p14:creationId xmlns:p14="http://schemas.microsoft.com/office/powerpoint/2010/main" val="3126953946"/>
      </p:ext>
    </p:extLst>
  </p:cSld>
  <p:clrMapOvr>
    <a:masterClrMapping/>
  </p:clrMapOvr>
  <p:hf sldNum="0"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6" name="delta_3" hidden="1">
            <a:extLst>
              <a:ext uri="{FF2B5EF4-FFF2-40B4-BE49-F238E27FC236}">
                <a16:creationId xmlns:a16="http://schemas.microsoft.com/office/drawing/2014/main" id="{06E80385-53C7-4AB6-B53C-A4C856A9F1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4"/>
            <a:ext cx="9906000" cy="6857972"/>
          </a:xfrm>
          <a:prstGeom prst="rect">
            <a:avLst/>
          </a:prstGeom>
        </p:spPr>
      </p:pic>
      <p:pic>
        <p:nvPicPr>
          <p:cNvPr id="12" name="delta_1" hidden="1">
            <a:extLst>
              <a:ext uri="{FF2B5EF4-FFF2-40B4-BE49-F238E27FC236}">
                <a16:creationId xmlns:a16="http://schemas.microsoft.com/office/drawing/2014/main" id="{2BADFC4B-1DC4-46AB-B917-19F8C0BC68D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14"/>
            <a:ext cx="9906000" cy="6857972"/>
          </a:xfrm>
          <a:prstGeom prst="rect">
            <a:avLst/>
          </a:prstGeom>
        </p:spPr>
      </p:pic>
      <p:pic>
        <p:nvPicPr>
          <p:cNvPr id="14" name="delta_2" hidden="1">
            <a:extLst>
              <a:ext uri="{FF2B5EF4-FFF2-40B4-BE49-F238E27FC236}">
                <a16:creationId xmlns:a16="http://schemas.microsoft.com/office/drawing/2014/main" id="{FA92BC34-9F1F-474A-BCDF-E319A0DD75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4"/>
            <a:ext cx="9906000" cy="6857972"/>
          </a:xfrm>
          <a:prstGeom prst="rect">
            <a:avLst/>
          </a:prstGeom>
        </p:spPr>
      </p:pic>
      <p:pic>
        <p:nvPicPr>
          <p:cNvPr id="9" name="delta_logo">
            <a:extLst>
              <a:ext uri="{FF2B5EF4-FFF2-40B4-BE49-F238E27FC236}">
                <a16:creationId xmlns:a16="http://schemas.microsoft.com/office/drawing/2014/main" id="{934548B0-C46E-47BD-A49D-D23A602BCCB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45408" y="5995800"/>
            <a:ext cx="847761" cy="358992"/>
          </a:xfrm>
          <a:prstGeom prst="rect">
            <a:avLst/>
          </a:prstGeom>
        </p:spPr>
      </p:pic>
      <p:sp>
        <p:nvSpPr>
          <p:cNvPr id="17" name="Title 1">
            <a:extLst>
              <a:ext uri="{FF2B5EF4-FFF2-40B4-BE49-F238E27FC236}">
                <a16:creationId xmlns:a16="http://schemas.microsoft.com/office/drawing/2014/main" id="{F3A651B5-81FE-4F14-84FB-6D50A95FB203}"/>
              </a:ext>
            </a:extLst>
          </p:cNvPr>
          <p:cNvSpPr>
            <a:spLocks noGrp="1"/>
          </p:cNvSpPr>
          <p:nvPr>
            <p:ph type="ctrTitle"/>
          </p:nvPr>
        </p:nvSpPr>
        <p:spPr>
          <a:xfrm>
            <a:off x="833765" y="2503487"/>
            <a:ext cx="4307723" cy="1399056"/>
          </a:xfrm>
        </p:spPr>
        <p:txBody>
          <a:bodyPr anchor="b">
            <a:normAutofit/>
          </a:bodyPr>
          <a:lstStyle>
            <a:lvl1pPr algn="l">
              <a:defRPr sz="3352"/>
            </a:lvl1pPr>
          </a:lstStyle>
          <a:p>
            <a:r>
              <a:rPr lang="nb-NO"/>
              <a:t>Klikk for å redigere tittelstil</a:t>
            </a:r>
            <a:endParaRPr lang="en-US"/>
          </a:p>
        </p:txBody>
      </p:sp>
      <p:sp>
        <p:nvSpPr>
          <p:cNvPr id="18" name="Subtitle 2">
            <a:extLst>
              <a:ext uri="{FF2B5EF4-FFF2-40B4-BE49-F238E27FC236}">
                <a16:creationId xmlns:a16="http://schemas.microsoft.com/office/drawing/2014/main" id="{26A76504-1AD9-40F9-9260-04BD473A13C6}"/>
              </a:ext>
            </a:extLst>
          </p:cNvPr>
          <p:cNvSpPr>
            <a:spLocks noGrp="1"/>
          </p:cNvSpPr>
          <p:nvPr>
            <p:ph type="subTitle" idx="1"/>
          </p:nvPr>
        </p:nvSpPr>
        <p:spPr>
          <a:xfrm>
            <a:off x="833764" y="3905314"/>
            <a:ext cx="4307724" cy="608477"/>
          </a:xfrm>
        </p:spPr>
        <p:txBody>
          <a:bodyPr>
            <a:normAutofit/>
          </a:bodyPr>
          <a:lstStyle>
            <a:lvl1pPr marL="0" indent="0" algn="l">
              <a:buNone/>
              <a:defRPr sz="2438"/>
            </a:lvl1pPr>
            <a:lvl2pPr marL="371509" indent="0" algn="ctr">
              <a:buNone/>
              <a:defRPr sz="1625"/>
            </a:lvl2pPr>
            <a:lvl3pPr marL="743018" indent="0" algn="ctr">
              <a:buNone/>
              <a:defRPr sz="1463"/>
            </a:lvl3pPr>
            <a:lvl4pPr marL="1114527" indent="0" algn="ctr">
              <a:buNone/>
              <a:defRPr sz="1300"/>
            </a:lvl4pPr>
            <a:lvl5pPr marL="1486037" indent="0" algn="ctr">
              <a:buNone/>
              <a:defRPr sz="1300"/>
            </a:lvl5pPr>
            <a:lvl6pPr marL="1857545" indent="0" algn="ctr">
              <a:buNone/>
              <a:defRPr sz="1300"/>
            </a:lvl6pPr>
            <a:lvl7pPr marL="2229054" indent="0" algn="ctr">
              <a:buNone/>
              <a:defRPr sz="1300"/>
            </a:lvl7pPr>
            <a:lvl8pPr marL="2600563" indent="0" algn="ctr">
              <a:buNone/>
              <a:defRPr sz="1300"/>
            </a:lvl8pPr>
            <a:lvl9pPr marL="2972072" indent="0" algn="ctr">
              <a:buNone/>
              <a:defRPr sz="1300"/>
            </a:lvl9pPr>
          </a:lstStyle>
          <a:p>
            <a:r>
              <a:rPr lang="nb-NO"/>
              <a:t>Klikk for å redigere undertittelstil i malen</a:t>
            </a:r>
            <a:endParaRPr lang="en-US"/>
          </a:p>
        </p:txBody>
      </p:sp>
      <p:sp>
        <p:nvSpPr>
          <p:cNvPr id="11" name="delta_tagline">
            <a:extLst>
              <a:ext uri="{FF2B5EF4-FFF2-40B4-BE49-F238E27FC236}">
                <a16:creationId xmlns:a16="http://schemas.microsoft.com/office/drawing/2014/main" id="{7338EB99-A31E-42EE-8667-0B088AE689B6}"/>
              </a:ext>
            </a:extLst>
          </p:cNvPr>
          <p:cNvSpPr txBox="1"/>
          <p:nvPr userDrawn="1"/>
        </p:nvSpPr>
        <p:spPr>
          <a:xfrm>
            <a:off x="6915064" y="6170242"/>
            <a:ext cx="2268684" cy="233013"/>
          </a:xfrm>
          <a:prstGeom prst="rect">
            <a:avLst/>
          </a:prstGeom>
          <a:noFill/>
        </p:spPr>
        <p:txBody>
          <a:bodyPr wrap="square" rtlCol="0">
            <a:spAutoFit/>
          </a:bodyPr>
          <a:lstStyle/>
          <a:p>
            <a:r>
              <a:rPr lang="nb-NO" sz="914">
                <a:solidFill>
                  <a:schemeClr val="bg1"/>
                </a:solidFill>
                <a:latin typeface="+mj-lt"/>
              </a:rPr>
              <a:t>Delta – en arbeidstakerorganisasjon i YS</a:t>
            </a:r>
          </a:p>
        </p:txBody>
      </p:sp>
    </p:spTree>
    <p:extLst>
      <p:ext uri="{BB962C8B-B14F-4D97-AF65-F5344CB8AC3E}">
        <p14:creationId xmlns:p14="http://schemas.microsoft.com/office/powerpoint/2010/main" val="379882580"/>
      </p:ext>
    </p:extLst>
  </p:cSld>
  <p:clrMapOvr>
    <a:masterClrMapping/>
  </p:clrMapOvr>
  <p:hf sldNum="0"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tel og bilde">
    <p:bg>
      <p:bgPr>
        <a:solidFill>
          <a:srgbClr val="F6FAFC"/>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00BBC9F-31C3-423A-B546-69A51B8BC3C5}"/>
              </a:ext>
            </a:extLst>
          </p:cNvPr>
          <p:cNvSpPr>
            <a:spLocks noGrp="1"/>
          </p:cNvSpPr>
          <p:nvPr>
            <p:ph type="pic" sz="quarter" idx="13"/>
          </p:nvPr>
        </p:nvSpPr>
        <p:spPr>
          <a:xfrm>
            <a:off x="5940249" y="0"/>
            <a:ext cx="3965752" cy="6856490"/>
          </a:xfrm>
          <a:custGeom>
            <a:avLst/>
            <a:gdLst>
              <a:gd name="connsiteX0" fmla="*/ 2985096 w 13013894"/>
              <a:gd name="connsiteY0" fmla="*/ 0 h 18280800"/>
              <a:gd name="connsiteX1" fmla="*/ 13013894 w 13013894"/>
              <a:gd name="connsiteY1" fmla="*/ 0 h 18280800"/>
              <a:gd name="connsiteX2" fmla="*/ 13013894 w 13013894"/>
              <a:gd name="connsiteY2" fmla="*/ 18280800 h 18280800"/>
              <a:gd name="connsiteX3" fmla="*/ 2985096 w 13013894"/>
              <a:gd name="connsiteY3" fmla="*/ 18280800 h 18280800"/>
              <a:gd name="connsiteX4" fmla="*/ 0 w 13013894"/>
              <a:gd name="connsiteY4" fmla="*/ 9140400 h 18280800"/>
              <a:gd name="connsiteX5" fmla="*/ 2985096 w 13013894"/>
              <a:gd name="connsiteY5" fmla="*/ 0 h 1828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3894" h="18280800">
                <a:moveTo>
                  <a:pt x="2985096" y="0"/>
                </a:moveTo>
                <a:lnTo>
                  <a:pt x="13013894" y="0"/>
                </a:lnTo>
                <a:lnTo>
                  <a:pt x="13013894" y="18280800"/>
                </a:lnTo>
                <a:lnTo>
                  <a:pt x="2985096" y="18280800"/>
                </a:lnTo>
                <a:cubicBezTo>
                  <a:pt x="1108968" y="15721488"/>
                  <a:pt x="0" y="12560433"/>
                  <a:pt x="0" y="9140400"/>
                </a:cubicBezTo>
                <a:cubicBezTo>
                  <a:pt x="0" y="5720368"/>
                  <a:pt x="1108968" y="2559312"/>
                  <a:pt x="2985096" y="0"/>
                </a:cubicBezTo>
                <a:close/>
              </a:path>
            </a:pathLst>
          </a:custGeom>
          <a:solidFill>
            <a:schemeClr val="accent1"/>
          </a:solidFill>
        </p:spPr>
        <p:txBody>
          <a:bodyPr wrap="square" lIns="91440" tIns="45720" rIns="91440" bIns="45720">
            <a:noAutofit/>
          </a:bodyPr>
          <a:lstStyle/>
          <a:p>
            <a:r>
              <a:rPr lang="nb-NO"/>
              <a:t>Klikk ikonet for å legge til et bilde</a:t>
            </a:r>
          </a:p>
        </p:txBody>
      </p:sp>
      <p:sp>
        <p:nvSpPr>
          <p:cNvPr id="10" name="Title 1">
            <a:extLst>
              <a:ext uri="{FF2B5EF4-FFF2-40B4-BE49-F238E27FC236}">
                <a16:creationId xmlns:a16="http://schemas.microsoft.com/office/drawing/2014/main" id="{6C49132D-D8A5-45F8-A65B-A62227D8AFF5}"/>
              </a:ext>
            </a:extLst>
          </p:cNvPr>
          <p:cNvSpPr>
            <a:spLocks noGrp="1"/>
          </p:cNvSpPr>
          <p:nvPr>
            <p:ph type="ctrTitle"/>
          </p:nvPr>
        </p:nvSpPr>
        <p:spPr>
          <a:xfrm>
            <a:off x="833765" y="2503487"/>
            <a:ext cx="4307723" cy="1399056"/>
          </a:xfrm>
        </p:spPr>
        <p:txBody>
          <a:bodyPr anchor="b">
            <a:normAutofit/>
          </a:bodyPr>
          <a:lstStyle>
            <a:lvl1pPr algn="l">
              <a:defRPr sz="3352"/>
            </a:lvl1pPr>
          </a:lstStyle>
          <a:p>
            <a:r>
              <a:rPr lang="nb-NO"/>
              <a:t>Klikk for å redigere tittelstil</a:t>
            </a:r>
            <a:endParaRPr lang="en-US"/>
          </a:p>
        </p:txBody>
      </p:sp>
      <p:sp>
        <p:nvSpPr>
          <p:cNvPr id="11" name="Subtitle 2">
            <a:extLst>
              <a:ext uri="{FF2B5EF4-FFF2-40B4-BE49-F238E27FC236}">
                <a16:creationId xmlns:a16="http://schemas.microsoft.com/office/drawing/2014/main" id="{7BE70B04-6F87-47F4-8BBB-E842DC43D1B3}"/>
              </a:ext>
            </a:extLst>
          </p:cNvPr>
          <p:cNvSpPr>
            <a:spLocks noGrp="1"/>
          </p:cNvSpPr>
          <p:nvPr>
            <p:ph type="subTitle" idx="1"/>
          </p:nvPr>
        </p:nvSpPr>
        <p:spPr>
          <a:xfrm>
            <a:off x="833764" y="3905314"/>
            <a:ext cx="4307724" cy="608477"/>
          </a:xfrm>
        </p:spPr>
        <p:txBody>
          <a:bodyPr>
            <a:normAutofit/>
          </a:bodyPr>
          <a:lstStyle>
            <a:lvl1pPr marL="0" indent="0" algn="l">
              <a:buNone/>
              <a:defRPr sz="2438"/>
            </a:lvl1pPr>
            <a:lvl2pPr marL="371509" indent="0" algn="ctr">
              <a:buNone/>
              <a:defRPr sz="1625"/>
            </a:lvl2pPr>
            <a:lvl3pPr marL="743018" indent="0" algn="ctr">
              <a:buNone/>
              <a:defRPr sz="1463"/>
            </a:lvl3pPr>
            <a:lvl4pPr marL="1114527" indent="0" algn="ctr">
              <a:buNone/>
              <a:defRPr sz="1300"/>
            </a:lvl4pPr>
            <a:lvl5pPr marL="1486037" indent="0" algn="ctr">
              <a:buNone/>
              <a:defRPr sz="1300"/>
            </a:lvl5pPr>
            <a:lvl6pPr marL="1857545" indent="0" algn="ctr">
              <a:buNone/>
              <a:defRPr sz="1300"/>
            </a:lvl6pPr>
            <a:lvl7pPr marL="2229054" indent="0" algn="ctr">
              <a:buNone/>
              <a:defRPr sz="1300"/>
            </a:lvl7pPr>
            <a:lvl8pPr marL="2600563" indent="0" algn="ctr">
              <a:buNone/>
              <a:defRPr sz="1300"/>
            </a:lvl8pPr>
            <a:lvl9pPr marL="2972072" indent="0" algn="ctr">
              <a:buNone/>
              <a:defRPr sz="1300"/>
            </a:lvl9pPr>
          </a:lstStyle>
          <a:p>
            <a:r>
              <a:rPr lang="nb-NO"/>
              <a:t>Klikk for å redigere undertittelstil i malen</a:t>
            </a:r>
            <a:endParaRPr lang="en-US"/>
          </a:p>
        </p:txBody>
      </p:sp>
      <p:sp>
        <p:nvSpPr>
          <p:cNvPr id="13" name="Footer Placeholder 4">
            <a:extLst>
              <a:ext uri="{FF2B5EF4-FFF2-40B4-BE49-F238E27FC236}">
                <a16:creationId xmlns:a16="http://schemas.microsoft.com/office/drawing/2014/main" id="{150C8FA9-6019-4836-B5CC-D475CF4234CE}"/>
              </a:ext>
            </a:extLst>
          </p:cNvPr>
          <p:cNvSpPr>
            <a:spLocks noGrp="1"/>
          </p:cNvSpPr>
          <p:nvPr>
            <p:ph type="ftr" sz="quarter" idx="11"/>
          </p:nvPr>
        </p:nvSpPr>
        <p:spPr>
          <a:xfrm>
            <a:off x="816140" y="4625202"/>
            <a:ext cx="3343275" cy="365125"/>
          </a:xfrm>
        </p:spPr>
        <p:txBody>
          <a:bodyPr/>
          <a:lstStyle>
            <a:lvl1pPr algn="l">
              <a:defRPr sz="914">
                <a:solidFill>
                  <a:schemeClr val="tx1"/>
                </a:solidFill>
                <a:latin typeface="+mn-lt"/>
              </a:defRPr>
            </a:lvl1pPr>
          </a:lstStyle>
          <a:p>
            <a:r>
              <a:rPr lang="nb-NO"/>
              <a:t>Navn på samling eller sted, </a:t>
            </a:r>
            <a:r>
              <a:rPr lang="nb-NO" err="1"/>
              <a:t>dd.mm.åå</a:t>
            </a:r>
            <a:endParaRPr lang="nb-NO"/>
          </a:p>
        </p:txBody>
      </p:sp>
      <p:pic>
        <p:nvPicPr>
          <p:cNvPr id="15" name="Graphic 1">
            <a:extLst>
              <a:ext uri="{FF2B5EF4-FFF2-40B4-BE49-F238E27FC236}">
                <a16:creationId xmlns:a16="http://schemas.microsoft.com/office/drawing/2014/main" id="{11FCCFB4-ACB4-4C3B-911D-25B53FC9F6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473" y="792322"/>
            <a:ext cx="1206745" cy="511008"/>
          </a:xfrm>
          <a:prstGeom prst="rect">
            <a:avLst/>
          </a:prstGeom>
        </p:spPr>
      </p:pic>
      <p:sp>
        <p:nvSpPr>
          <p:cNvPr id="8" name="TekstSylinder 7">
            <a:extLst>
              <a:ext uri="{FF2B5EF4-FFF2-40B4-BE49-F238E27FC236}">
                <a16:creationId xmlns:a16="http://schemas.microsoft.com/office/drawing/2014/main" id="{6143FB47-5529-4063-BD6D-8E31A4741496}"/>
              </a:ext>
            </a:extLst>
          </p:cNvPr>
          <p:cNvSpPr txBox="1"/>
          <p:nvPr userDrawn="1"/>
        </p:nvSpPr>
        <p:spPr>
          <a:xfrm>
            <a:off x="776671" y="6125467"/>
            <a:ext cx="3145742" cy="279948"/>
          </a:xfrm>
          <a:prstGeom prst="rect">
            <a:avLst/>
          </a:prstGeom>
          <a:noFill/>
        </p:spPr>
        <p:txBody>
          <a:bodyPr wrap="square" rtlCol="0">
            <a:spAutoFit/>
          </a:bodyPr>
          <a:lstStyle/>
          <a:p>
            <a:r>
              <a:rPr lang="nb-NO" sz="1219">
                <a:solidFill>
                  <a:schemeClr val="accent1"/>
                </a:solidFill>
                <a:latin typeface="+mj-lt"/>
              </a:rPr>
              <a:t>Delta – en arbeidstakerorganisasjon i YS</a:t>
            </a:r>
          </a:p>
        </p:txBody>
      </p:sp>
    </p:spTree>
    <p:extLst>
      <p:ext uri="{BB962C8B-B14F-4D97-AF65-F5344CB8AC3E}">
        <p14:creationId xmlns:p14="http://schemas.microsoft.com/office/powerpoint/2010/main" val="2936753833"/>
      </p:ext>
    </p:extLst>
  </p:cSld>
  <p:clrMapOvr>
    <a:masterClrMapping/>
  </p:clrMapOvr>
  <p:hf sldNum="0"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tel og bilde #2">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00BBC9F-31C3-423A-B546-69A51B8BC3C5}"/>
              </a:ext>
            </a:extLst>
          </p:cNvPr>
          <p:cNvSpPr>
            <a:spLocks noGrp="1"/>
          </p:cNvSpPr>
          <p:nvPr>
            <p:ph type="pic" sz="quarter" idx="13"/>
          </p:nvPr>
        </p:nvSpPr>
        <p:spPr>
          <a:xfrm>
            <a:off x="5940249" y="0"/>
            <a:ext cx="3965752" cy="6856490"/>
          </a:xfrm>
          <a:custGeom>
            <a:avLst/>
            <a:gdLst>
              <a:gd name="connsiteX0" fmla="*/ 2985096 w 13013894"/>
              <a:gd name="connsiteY0" fmla="*/ 0 h 18280800"/>
              <a:gd name="connsiteX1" fmla="*/ 13013894 w 13013894"/>
              <a:gd name="connsiteY1" fmla="*/ 0 h 18280800"/>
              <a:gd name="connsiteX2" fmla="*/ 13013894 w 13013894"/>
              <a:gd name="connsiteY2" fmla="*/ 18280800 h 18280800"/>
              <a:gd name="connsiteX3" fmla="*/ 2985096 w 13013894"/>
              <a:gd name="connsiteY3" fmla="*/ 18280800 h 18280800"/>
              <a:gd name="connsiteX4" fmla="*/ 0 w 13013894"/>
              <a:gd name="connsiteY4" fmla="*/ 9140400 h 18280800"/>
              <a:gd name="connsiteX5" fmla="*/ 2985096 w 13013894"/>
              <a:gd name="connsiteY5" fmla="*/ 0 h 1828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3894" h="18280800">
                <a:moveTo>
                  <a:pt x="2985096" y="0"/>
                </a:moveTo>
                <a:lnTo>
                  <a:pt x="13013894" y="0"/>
                </a:lnTo>
                <a:lnTo>
                  <a:pt x="13013894" y="18280800"/>
                </a:lnTo>
                <a:lnTo>
                  <a:pt x="2985096" y="18280800"/>
                </a:lnTo>
                <a:cubicBezTo>
                  <a:pt x="1108968" y="15721488"/>
                  <a:pt x="0" y="12560433"/>
                  <a:pt x="0" y="9140400"/>
                </a:cubicBezTo>
                <a:cubicBezTo>
                  <a:pt x="0" y="5720368"/>
                  <a:pt x="1108968" y="2559312"/>
                  <a:pt x="2985096" y="0"/>
                </a:cubicBezTo>
                <a:close/>
              </a:path>
            </a:pathLst>
          </a:custGeom>
          <a:solidFill>
            <a:schemeClr val="bg1"/>
          </a:solidFill>
        </p:spPr>
        <p:txBody>
          <a:bodyPr wrap="square" lIns="91440" tIns="45720" rIns="91440" bIns="45720">
            <a:noAutofit/>
          </a:bodyPr>
          <a:lstStyle/>
          <a:p>
            <a:r>
              <a:rPr lang="nb-NO"/>
              <a:t>Klikk ikonet for å legge til et bilde</a:t>
            </a:r>
          </a:p>
        </p:txBody>
      </p:sp>
      <p:pic>
        <p:nvPicPr>
          <p:cNvPr id="24" name="Graphic 2">
            <a:extLst>
              <a:ext uri="{FF2B5EF4-FFF2-40B4-BE49-F238E27FC236}">
                <a16:creationId xmlns:a16="http://schemas.microsoft.com/office/drawing/2014/main" id="{D307DF81-4896-466A-BB18-5A5BEA0257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473" y="792322"/>
            <a:ext cx="1206745" cy="511008"/>
          </a:xfrm>
          <a:prstGeom prst="rect">
            <a:avLst/>
          </a:prstGeom>
        </p:spPr>
      </p:pic>
      <p:sp>
        <p:nvSpPr>
          <p:cNvPr id="25" name="Title 1">
            <a:extLst>
              <a:ext uri="{FF2B5EF4-FFF2-40B4-BE49-F238E27FC236}">
                <a16:creationId xmlns:a16="http://schemas.microsoft.com/office/drawing/2014/main" id="{B0CD0C25-2929-4DA1-818B-47CD96359C04}"/>
              </a:ext>
            </a:extLst>
          </p:cNvPr>
          <p:cNvSpPr>
            <a:spLocks noGrp="1"/>
          </p:cNvSpPr>
          <p:nvPr>
            <p:ph type="ctrTitle"/>
          </p:nvPr>
        </p:nvSpPr>
        <p:spPr>
          <a:xfrm>
            <a:off x="833765" y="2503487"/>
            <a:ext cx="4307723" cy="1399056"/>
          </a:xfrm>
        </p:spPr>
        <p:txBody>
          <a:bodyPr anchor="b">
            <a:normAutofit/>
          </a:bodyPr>
          <a:lstStyle>
            <a:lvl1pPr algn="l">
              <a:defRPr sz="3352"/>
            </a:lvl1pPr>
          </a:lstStyle>
          <a:p>
            <a:r>
              <a:rPr lang="nb-NO"/>
              <a:t>Klikk for å redigere tittelstil</a:t>
            </a:r>
            <a:endParaRPr lang="en-US"/>
          </a:p>
        </p:txBody>
      </p:sp>
      <p:sp>
        <p:nvSpPr>
          <p:cNvPr id="26" name="Subtitle 2">
            <a:extLst>
              <a:ext uri="{FF2B5EF4-FFF2-40B4-BE49-F238E27FC236}">
                <a16:creationId xmlns:a16="http://schemas.microsoft.com/office/drawing/2014/main" id="{D43C1265-BEC4-41DA-A165-1AB3C8E89BD6}"/>
              </a:ext>
            </a:extLst>
          </p:cNvPr>
          <p:cNvSpPr>
            <a:spLocks noGrp="1"/>
          </p:cNvSpPr>
          <p:nvPr>
            <p:ph type="subTitle" idx="1"/>
          </p:nvPr>
        </p:nvSpPr>
        <p:spPr>
          <a:xfrm>
            <a:off x="833764" y="3905314"/>
            <a:ext cx="4307724" cy="608477"/>
          </a:xfrm>
        </p:spPr>
        <p:txBody>
          <a:bodyPr>
            <a:normAutofit/>
          </a:bodyPr>
          <a:lstStyle>
            <a:lvl1pPr marL="0" indent="0" algn="l">
              <a:buNone/>
              <a:defRPr sz="2438"/>
            </a:lvl1pPr>
            <a:lvl2pPr marL="371509" indent="0" algn="ctr">
              <a:buNone/>
              <a:defRPr sz="1625"/>
            </a:lvl2pPr>
            <a:lvl3pPr marL="743018" indent="0" algn="ctr">
              <a:buNone/>
              <a:defRPr sz="1463"/>
            </a:lvl3pPr>
            <a:lvl4pPr marL="1114527" indent="0" algn="ctr">
              <a:buNone/>
              <a:defRPr sz="1300"/>
            </a:lvl4pPr>
            <a:lvl5pPr marL="1486037" indent="0" algn="ctr">
              <a:buNone/>
              <a:defRPr sz="1300"/>
            </a:lvl5pPr>
            <a:lvl6pPr marL="1857545" indent="0" algn="ctr">
              <a:buNone/>
              <a:defRPr sz="1300"/>
            </a:lvl6pPr>
            <a:lvl7pPr marL="2229054" indent="0" algn="ctr">
              <a:buNone/>
              <a:defRPr sz="1300"/>
            </a:lvl7pPr>
            <a:lvl8pPr marL="2600563" indent="0" algn="ctr">
              <a:buNone/>
              <a:defRPr sz="1300"/>
            </a:lvl8pPr>
            <a:lvl9pPr marL="2972072" indent="0" algn="ctr">
              <a:buNone/>
              <a:defRPr sz="1300"/>
            </a:lvl9pPr>
          </a:lstStyle>
          <a:p>
            <a:r>
              <a:rPr lang="nb-NO"/>
              <a:t>Klikk for å redigere undertittelstil i malen</a:t>
            </a:r>
            <a:endParaRPr lang="en-US"/>
          </a:p>
        </p:txBody>
      </p:sp>
      <p:sp>
        <p:nvSpPr>
          <p:cNvPr id="27" name="Footer Placeholder 4">
            <a:extLst>
              <a:ext uri="{FF2B5EF4-FFF2-40B4-BE49-F238E27FC236}">
                <a16:creationId xmlns:a16="http://schemas.microsoft.com/office/drawing/2014/main" id="{1039DB37-0A02-427A-8F85-43F1F1B72873}"/>
              </a:ext>
            </a:extLst>
          </p:cNvPr>
          <p:cNvSpPr>
            <a:spLocks noGrp="1"/>
          </p:cNvSpPr>
          <p:nvPr>
            <p:ph type="ftr" sz="quarter" idx="11"/>
          </p:nvPr>
        </p:nvSpPr>
        <p:spPr>
          <a:xfrm>
            <a:off x="816140" y="4625202"/>
            <a:ext cx="4325348" cy="365125"/>
          </a:xfrm>
        </p:spPr>
        <p:txBody>
          <a:bodyPr/>
          <a:lstStyle>
            <a:lvl1pPr algn="l">
              <a:defRPr sz="914">
                <a:solidFill>
                  <a:schemeClr val="tx1"/>
                </a:solidFill>
                <a:latin typeface="+mn-lt"/>
              </a:defRPr>
            </a:lvl1pPr>
          </a:lstStyle>
          <a:p>
            <a:r>
              <a:rPr lang="nb-NO"/>
              <a:t>Navn på samling eller sted, </a:t>
            </a:r>
            <a:r>
              <a:rPr lang="nb-NO" err="1"/>
              <a:t>dd.mm.åå</a:t>
            </a:r>
            <a:endParaRPr lang="nb-NO"/>
          </a:p>
        </p:txBody>
      </p:sp>
      <p:sp>
        <p:nvSpPr>
          <p:cNvPr id="28" name="TekstSylinder 27">
            <a:extLst>
              <a:ext uri="{FF2B5EF4-FFF2-40B4-BE49-F238E27FC236}">
                <a16:creationId xmlns:a16="http://schemas.microsoft.com/office/drawing/2014/main" id="{6EA2FD4D-365B-433E-896A-6729D2A17A1B}"/>
              </a:ext>
            </a:extLst>
          </p:cNvPr>
          <p:cNvSpPr txBox="1"/>
          <p:nvPr userDrawn="1"/>
        </p:nvSpPr>
        <p:spPr>
          <a:xfrm>
            <a:off x="776671" y="6125467"/>
            <a:ext cx="3145742" cy="279948"/>
          </a:xfrm>
          <a:prstGeom prst="rect">
            <a:avLst/>
          </a:prstGeom>
          <a:noFill/>
        </p:spPr>
        <p:txBody>
          <a:bodyPr wrap="square" rtlCol="0">
            <a:spAutoFit/>
          </a:bodyPr>
          <a:lstStyle/>
          <a:p>
            <a:r>
              <a:rPr lang="nb-NO" sz="1219">
                <a:solidFill>
                  <a:schemeClr val="bg1"/>
                </a:solidFill>
                <a:latin typeface="+mj-lt"/>
              </a:rPr>
              <a:t>Delta – en arbeidstakerorganisasjon i YS</a:t>
            </a:r>
          </a:p>
        </p:txBody>
      </p:sp>
    </p:spTree>
    <p:extLst>
      <p:ext uri="{BB962C8B-B14F-4D97-AF65-F5344CB8AC3E}">
        <p14:creationId xmlns:p14="http://schemas.microsoft.com/office/powerpoint/2010/main" val="3942937627"/>
      </p:ext>
    </p:extLst>
  </p:cSld>
  <p:clrMapOvr>
    <a:masterClrMapping/>
  </p:clrMapOvr>
  <p:hf sldNum="0"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03B9750-C24D-4F68-8EDA-2F12D88F23AC}"/>
              </a:ext>
            </a:extLst>
          </p:cNvPr>
          <p:cNvSpPr>
            <a:spLocks noGrp="1"/>
          </p:cNvSpPr>
          <p:nvPr>
            <p:ph sz="half" idx="14"/>
          </p:nvPr>
        </p:nvSpPr>
        <p:spPr>
          <a:xfrm>
            <a:off x="816141" y="2329267"/>
            <a:ext cx="8235668" cy="34678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 name="Title 1"/>
          <p:cNvSpPr>
            <a:spLocks noGrp="1"/>
          </p:cNvSpPr>
          <p:nvPr>
            <p:ph type="title"/>
          </p:nvPr>
        </p:nvSpPr>
        <p:spPr/>
        <p:txBody>
          <a:bodyPr/>
          <a:lstStyle/>
          <a:p>
            <a:r>
              <a:rPr lang="nb-NO"/>
              <a:t>Klikk for å redigere tittelstil</a:t>
            </a:r>
            <a:endParaRPr lang="en-US"/>
          </a:p>
        </p:txBody>
      </p:sp>
      <p:sp>
        <p:nvSpPr>
          <p:cNvPr id="4" name="Date Placeholder 3"/>
          <p:cNvSpPr>
            <a:spLocks noGrp="1"/>
          </p:cNvSpPr>
          <p:nvPr>
            <p:ph type="dt" sz="half" idx="10"/>
          </p:nvPr>
        </p:nvSpPr>
        <p:spPr/>
        <p:txBody>
          <a:bodyPr/>
          <a:lstStyle/>
          <a:p>
            <a:fld id="{CB3C4099-E52B-496F-893E-EC94253A009A}" type="datetimeFigureOut">
              <a:rPr lang="nb-NO" smtClean="0"/>
              <a:t>05.09.2023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98561C7-611F-4E7B-9F63-32A1711305D7}" type="slidenum">
              <a:rPr lang="nb-NO" smtClean="0"/>
              <a:t>‹#›</a:t>
            </a:fld>
            <a:endParaRPr lang="nb-NO"/>
          </a:p>
        </p:txBody>
      </p:sp>
      <p:sp>
        <p:nvSpPr>
          <p:cNvPr id="8" name="Text Placeholder 7">
            <a:extLst>
              <a:ext uri="{FF2B5EF4-FFF2-40B4-BE49-F238E27FC236}">
                <a16:creationId xmlns:a16="http://schemas.microsoft.com/office/drawing/2014/main" id="{A531674A-B7D4-42C6-81A6-088A507B4817}"/>
              </a:ext>
            </a:extLst>
          </p:cNvPr>
          <p:cNvSpPr>
            <a:spLocks noGrp="1"/>
          </p:cNvSpPr>
          <p:nvPr>
            <p:ph type="body" sz="quarter" idx="13"/>
          </p:nvPr>
        </p:nvSpPr>
        <p:spPr>
          <a:xfrm>
            <a:off x="816141" y="1243398"/>
            <a:ext cx="8235668" cy="494854"/>
          </a:xfrm>
        </p:spPr>
        <p:txBody>
          <a:bodyPr anchor="b">
            <a:normAutofit/>
          </a:bodyPr>
          <a:lstStyle>
            <a:lvl1pPr marL="0" indent="0">
              <a:buNone/>
              <a:defRPr sz="2438"/>
            </a:lvl1pPr>
          </a:lstStyle>
          <a:p>
            <a:pPr lvl="0"/>
            <a:r>
              <a:rPr lang="nb-NO"/>
              <a:t>Rediger tekststiler i malen</a:t>
            </a:r>
          </a:p>
        </p:txBody>
      </p:sp>
    </p:spTree>
    <p:extLst>
      <p:ext uri="{BB962C8B-B14F-4D97-AF65-F5344CB8AC3E}">
        <p14:creationId xmlns:p14="http://schemas.microsoft.com/office/powerpoint/2010/main" val="2701941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238250" y="1122363"/>
            <a:ext cx="7429500" cy="2387600"/>
          </a:xfrm>
        </p:spPr>
        <p:txBody>
          <a:bodyPr/>
          <a:lstStyle>
            <a:lvl1pPr algn="ctr">
              <a:defRPr sz="6000"/>
            </a:lvl1pPr>
          </a:lstStyle>
          <a:p>
            <a:r>
              <a:rPr lang="nb-NO"/>
              <a:t>Klikk for å redigere tittelstil</a:t>
            </a:r>
          </a:p>
        </p:txBody>
      </p:sp>
      <p:sp>
        <p:nvSpPr>
          <p:cNvPr id="3" name="Undertittel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endParaRPr lang="nb-NO" alt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lt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C1853942-D32E-4318-BF8D-DE27E76EC4ED}"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39635623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03B9750-C24D-4F68-8EDA-2F12D88F23AC}"/>
              </a:ext>
            </a:extLst>
          </p:cNvPr>
          <p:cNvSpPr>
            <a:spLocks noGrp="1"/>
          </p:cNvSpPr>
          <p:nvPr>
            <p:ph sz="half" idx="14"/>
          </p:nvPr>
        </p:nvSpPr>
        <p:spPr>
          <a:xfrm>
            <a:off x="816141" y="2329267"/>
            <a:ext cx="3873732" cy="34678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 name="Title 1"/>
          <p:cNvSpPr>
            <a:spLocks noGrp="1"/>
          </p:cNvSpPr>
          <p:nvPr>
            <p:ph type="title"/>
          </p:nvPr>
        </p:nvSpPr>
        <p:spPr/>
        <p:txBody>
          <a:bodyPr/>
          <a:lstStyle/>
          <a:p>
            <a:r>
              <a:rPr lang="nb-NO"/>
              <a:t>Klikk for å redigere tittelstil</a:t>
            </a:r>
            <a:endParaRPr lang="en-US"/>
          </a:p>
        </p:txBody>
      </p:sp>
      <p:sp>
        <p:nvSpPr>
          <p:cNvPr id="4" name="Date Placeholder 3"/>
          <p:cNvSpPr>
            <a:spLocks noGrp="1"/>
          </p:cNvSpPr>
          <p:nvPr>
            <p:ph type="dt" sz="half" idx="10"/>
          </p:nvPr>
        </p:nvSpPr>
        <p:spPr/>
        <p:txBody>
          <a:bodyPr/>
          <a:lstStyle/>
          <a:p>
            <a:fld id="{CB3C4099-E52B-496F-893E-EC94253A009A}" type="datetimeFigureOut">
              <a:rPr lang="nb-NO" smtClean="0"/>
              <a:t>05.09.2023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98561C7-611F-4E7B-9F63-32A1711305D7}" type="slidenum">
              <a:rPr lang="nb-NO" smtClean="0"/>
              <a:t>‹#›</a:t>
            </a:fld>
            <a:endParaRPr lang="nb-NO"/>
          </a:p>
        </p:txBody>
      </p:sp>
      <p:sp>
        <p:nvSpPr>
          <p:cNvPr id="8" name="Text Placeholder 7">
            <a:extLst>
              <a:ext uri="{FF2B5EF4-FFF2-40B4-BE49-F238E27FC236}">
                <a16:creationId xmlns:a16="http://schemas.microsoft.com/office/drawing/2014/main" id="{A531674A-B7D4-42C6-81A6-088A507B4817}"/>
              </a:ext>
            </a:extLst>
          </p:cNvPr>
          <p:cNvSpPr>
            <a:spLocks noGrp="1"/>
          </p:cNvSpPr>
          <p:nvPr>
            <p:ph type="body" sz="quarter" idx="13"/>
          </p:nvPr>
        </p:nvSpPr>
        <p:spPr>
          <a:xfrm>
            <a:off x="816141" y="1243398"/>
            <a:ext cx="8235668" cy="494854"/>
          </a:xfrm>
        </p:spPr>
        <p:txBody>
          <a:bodyPr anchor="b">
            <a:normAutofit/>
          </a:bodyPr>
          <a:lstStyle>
            <a:lvl1pPr marL="0" indent="0">
              <a:buNone/>
              <a:defRPr sz="2438"/>
            </a:lvl1pPr>
          </a:lstStyle>
          <a:p>
            <a:pPr lvl="0"/>
            <a:r>
              <a:rPr lang="nb-NO"/>
              <a:t>Rediger tekststiler i malen</a:t>
            </a:r>
          </a:p>
        </p:txBody>
      </p:sp>
      <p:sp>
        <p:nvSpPr>
          <p:cNvPr id="9" name="Content Placeholder 2">
            <a:extLst>
              <a:ext uri="{FF2B5EF4-FFF2-40B4-BE49-F238E27FC236}">
                <a16:creationId xmlns:a16="http://schemas.microsoft.com/office/drawing/2014/main" id="{A2B1D54A-6894-40A6-8C1E-440FCDDD338F}"/>
              </a:ext>
            </a:extLst>
          </p:cNvPr>
          <p:cNvSpPr>
            <a:spLocks noGrp="1"/>
          </p:cNvSpPr>
          <p:nvPr>
            <p:ph sz="half" idx="15"/>
          </p:nvPr>
        </p:nvSpPr>
        <p:spPr>
          <a:xfrm>
            <a:off x="5178076" y="2329267"/>
            <a:ext cx="3873732" cy="34678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720559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805" y="1901867"/>
            <a:ext cx="6403353" cy="2478662"/>
          </a:xfrm>
        </p:spPr>
        <p:txBody>
          <a:bodyPr>
            <a:normAutofit/>
          </a:bodyPr>
          <a:lstStyle>
            <a:lvl1pPr>
              <a:defRPr sz="2438">
                <a:solidFill>
                  <a:schemeClr val="bg1"/>
                </a:solidFill>
              </a:defRPr>
            </a:lvl1pPr>
          </a:lstStyle>
          <a:p>
            <a:r>
              <a:rPr lang="en-US"/>
              <a:t>«</a:t>
            </a:r>
            <a:r>
              <a:rPr lang="en-US" err="1"/>
              <a:t>Sitat</a:t>
            </a:r>
            <a:r>
              <a:rPr lang="en-US"/>
              <a:t>»</a:t>
            </a:r>
          </a:p>
        </p:txBody>
      </p:sp>
      <p:sp>
        <p:nvSpPr>
          <p:cNvPr id="8" name="Text Placeholder 7">
            <a:extLst>
              <a:ext uri="{FF2B5EF4-FFF2-40B4-BE49-F238E27FC236}">
                <a16:creationId xmlns:a16="http://schemas.microsoft.com/office/drawing/2014/main" id="{A531674A-B7D4-42C6-81A6-088A507B4817}"/>
              </a:ext>
            </a:extLst>
          </p:cNvPr>
          <p:cNvSpPr>
            <a:spLocks noGrp="1"/>
          </p:cNvSpPr>
          <p:nvPr>
            <p:ph type="body" sz="quarter" idx="13" hasCustomPrompt="1"/>
          </p:nvPr>
        </p:nvSpPr>
        <p:spPr>
          <a:xfrm>
            <a:off x="828805" y="4558674"/>
            <a:ext cx="6403353" cy="494854"/>
          </a:xfrm>
        </p:spPr>
        <p:txBody>
          <a:bodyPr anchor="t">
            <a:normAutofit/>
          </a:bodyPr>
          <a:lstStyle>
            <a:lvl1pPr marL="0" indent="0">
              <a:buNone/>
              <a:defRPr sz="914">
                <a:solidFill>
                  <a:schemeClr val="bg1"/>
                </a:solidFill>
              </a:defRPr>
            </a:lvl1pPr>
          </a:lstStyle>
          <a:p>
            <a:pPr lvl="0"/>
            <a:r>
              <a:rPr lang="nb-NO"/>
              <a:t>Navn, tittel</a:t>
            </a:r>
          </a:p>
        </p:txBody>
      </p:sp>
      <p:pic>
        <p:nvPicPr>
          <p:cNvPr id="11" name="Graphic 1">
            <a:extLst>
              <a:ext uri="{FF2B5EF4-FFF2-40B4-BE49-F238E27FC236}">
                <a16:creationId xmlns:a16="http://schemas.microsoft.com/office/drawing/2014/main" id="{CF62E954-A893-49A7-8B71-F1F292AE67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5408" y="5995800"/>
            <a:ext cx="847761" cy="358992"/>
          </a:xfrm>
          <a:prstGeom prst="rect">
            <a:avLst/>
          </a:prstGeom>
        </p:spPr>
      </p:pic>
      <p:sp>
        <p:nvSpPr>
          <p:cNvPr id="6" name="TekstSylinder 5">
            <a:extLst>
              <a:ext uri="{FF2B5EF4-FFF2-40B4-BE49-F238E27FC236}">
                <a16:creationId xmlns:a16="http://schemas.microsoft.com/office/drawing/2014/main" id="{28A2AE5F-4B7C-413B-8DCD-89978BC01A4B}"/>
              </a:ext>
            </a:extLst>
          </p:cNvPr>
          <p:cNvSpPr txBox="1"/>
          <p:nvPr userDrawn="1"/>
        </p:nvSpPr>
        <p:spPr>
          <a:xfrm>
            <a:off x="6915064" y="6170242"/>
            <a:ext cx="2268684" cy="233013"/>
          </a:xfrm>
          <a:prstGeom prst="rect">
            <a:avLst/>
          </a:prstGeom>
          <a:noFill/>
        </p:spPr>
        <p:txBody>
          <a:bodyPr wrap="square" rtlCol="0">
            <a:spAutoFit/>
          </a:bodyPr>
          <a:lstStyle/>
          <a:p>
            <a:r>
              <a:rPr lang="nb-NO" sz="914">
                <a:solidFill>
                  <a:schemeClr val="bg1"/>
                </a:solidFill>
                <a:latin typeface="+mj-lt"/>
              </a:rPr>
              <a:t>Delta – en arbeidstakerorganisasjon i YS</a:t>
            </a:r>
          </a:p>
        </p:txBody>
      </p:sp>
    </p:spTree>
    <p:extLst>
      <p:ext uri="{BB962C8B-B14F-4D97-AF65-F5344CB8AC3E}">
        <p14:creationId xmlns:p14="http://schemas.microsoft.com/office/powerpoint/2010/main" val="34656431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itat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805" y="1901867"/>
            <a:ext cx="6403353" cy="2478662"/>
          </a:xfrm>
        </p:spPr>
        <p:txBody>
          <a:bodyPr>
            <a:normAutofit/>
          </a:bodyPr>
          <a:lstStyle>
            <a:lvl1pPr>
              <a:defRPr sz="2438">
                <a:solidFill>
                  <a:srgbClr val="002244"/>
                </a:solidFill>
              </a:defRPr>
            </a:lvl1pPr>
          </a:lstStyle>
          <a:p>
            <a:r>
              <a:rPr lang="en-US"/>
              <a:t>«</a:t>
            </a:r>
            <a:r>
              <a:rPr lang="en-US" err="1"/>
              <a:t>Sitat</a:t>
            </a:r>
            <a:r>
              <a:rPr lang="en-US"/>
              <a:t>»</a:t>
            </a:r>
          </a:p>
        </p:txBody>
      </p:sp>
      <p:sp>
        <p:nvSpPr>
          <p:cNvPr id="8" name="Text Placeholder 7">
            <a:extLst>
              <a:ext uri="{FF2B5EF4-FFF2-40B4-BE49-F238E27FC236}">
                <a16:creationId xmlns:a16="http://schemas.microsoft.com/office/drawing/2014/main" id="{A531674A-B7D4-42C6-81A6-088A507B4817}"/>
              </a:ext>
            </a:extLst>
          </p:cNvPr>
          <p:cNvSpPr>
            <a:spLocks noGrp="1"/>
          </p:cNvSpPr>
          <p:nvPr>
            <p:ph type="body" sz="quarter" idx="13" hasCustomPrompt="1"/>
          </p:nvPr>
        </p:nvSpPr>
        <p:spPr>
          <a:xfrm>
            <a:off x="828805" y="4558674"/>
            <a:ext cx="6403353" cy="494854"/>
          </a:xfrm>
        </p:spPr>
        <p:txBody>
          <a:bodyPr anchor="t">
            <a:normAutofit/>
          </a:bodyPr>
          <a:lstStyle>
            <a:lvl1pPr marL="0" indent="0">
              <a:buNone/>
              <a:defRPr sz="914">
                <a:solidFill>
                  <a:srgbClr val="002244"/>
                </a:solidFill>
              </a:defRPr>
            </a:lvl1pPr>
          </a:lstStyle>
          <a:p>
            <a:pPr lvl="0"/>
            <a:r>
              <a:rPr lang="nb-NO"/>
              <a:t>Navn, tittel</a:t>
            </a:r>
          </a:p>
        </p:txBody>
      </p:sp>
      <p:pic>
        <p:nvPicPr>
          <p:cNvPr id="11" name="Graphic 1">
            <a:extLst>
              <a:ext uri="{FF2B5EF4-FFF2-40B4-BE49-F238E27FC236}">
                <a16:creationId xmlns:a16="http://schemas.microsoft.com/office/drawing/2014/main" id="{CF62E954-A893-49A7-8B71-F1F292AE67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5408" y="5995800"/>
            <a:ext cx="847761" cy="358992"/>
          </a:xfrm>
          <a:prstGeom prst="rect">
            <a:avLst/>
          </a:prstGeom>
        </p:spPr>
      </p:pic>
      <p:sp>
        <p:nvSpPr>
          <p:cNvPr id="6" name="TekstSylinder 5">
            <a:extLst>
              <a:ext uri="{FF2B5EF4-FFF2-40B4-BE49-F238E27FC236}">
                <a16:creationId xmlns:a16="http://schemas.microsoft.com/office/drawing/2014/main" id="{0451B00F-B4D1-4F52-BC10-290B85CE67D2}"/>
              </a:ext>
            </a:extLst>
          </p:cNvPr>
          <p:cNvSpPr txBox="1"/>
          <p:nvPr userDrawn="1"/>
        </p:nvSpPr>
        <p:spPr>
          <a:xfrm>
            <a:off x="6915871" y="6169059"/>
            <a:ext cx="2228850" cy="373692"/>
          </a:xfrm>
          <a:prstGeom prst="rect">
            <a:avLst/>
          </a:prstGeom>
          <a:noFill/>
        </p:spPr>
        <p:txBody>
          <a:bodyPr wrap="square" rtlCol="0">
            <a:spAutoFit/>
          </a:bodyPr>
          <a:lstStyle/>
          <a:p>
            <a:r>
              <a:rPr lang="nb-NO" sz="914">
                <a:solidFill>
                  <a:schemeClr val="accent1"/>
                </a:solidFill>
                <a:latin typeface="+mj-lt"/>
              </a:rPr>
              <a:t>Delta – en arbeidstakerorganisasjon i YS</a:t>
            </a:r>
          </a:p>
        </p:txBody>
      </p:sp>
    </p:spTree>
    <p:extLst>
      <p:ext uri="{BB962C8B-B14F-4D97-AF65-F5344CB8AC3E}">
        <p14:creationId xmlns:p14="http://schemas.microsoft.com/office/powerpoint/2010/main" val="11817032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tel, innhold og bilde">
    <p:bg>
      <p:bgPr>
        <a:solidFill>
          <a:srgbClr val="F6FAFC"/>
        </a:solidFill>
        <a:effectLst/>
      </p:bgPr>
    </p:bg>
    <p:spTree>
      <p:nvGrpSpPr>
        <p:cNvPr id="1" name=""/>
        <p:cNvGrpSpPr/>
        <p:nvPr/>
      </p:nvGrpSpPr>
      <p:grpSpPr>
        <a:xfrm>
          <a:off x="0" y="0"/>
          <a:ext cx="0" cy="0"/>
          <a:chOff x="0" y="0"/>
          <a:chExt cx="0" cy="0"/>
        </a:xfrm>
      </p:grpSpPr>
      <p:sp>
        <p:nvSpPr>
          <p:cNvPr id="11" name="Freeform: Shape 11">
            <a:extLst>
              <a:ext uri="{FF2B5EF4-FFF2-40B4-BE49-F238E27FC236}">
                <a16:creationId xmlns:a16="http://schemas.microsoft.com/office/drawing/2014/main" id="{057FA7D9-1AA5-4C65-984E-774994F06AE6}"/>
              </a:ext>
            </a:extLst>
          </p:cNvPr>
          <p:cNvSpPr>
            <a:spLocks noGrp="1"/>
          </p:cNvSpPr>
          <p:nvPr>
            <p:ph type="pic" sz="quarter" idx="13"/>
          </p:nvPr>
        </p:nvSpPr>
        <p:spPr>
          <a:xfrm>
            <a:off x="5940249" y="0"/>
            <a:ext cx="3965752" cy="6856490"/>
          </a:xfrm>
          <a:custGeom>
            <a:avLst/>
            <a:gdLst>
              <a:gd name="connsiteX0" fmla="*/ 2985096 w 13013894"/>
              <a:gd name="connsiteY0" fmla="*/ 0 h 18280800"/>
              <a:gd name="connsiteX1" fmla="*/ 13013894 w 13013894"/>
              <a:gd name="connsiteY1" fmla="*/ 0 h 18280800"/>
              <a:gd name="connsiteX2" fmla="*/ 13013894 w 13013894"/>
              <a:gd name="connsiteY2" fmla="*/ 18280800 h 18280800"/>
              <a:gd name="connsiteX3" fmla="*/ 2985096 w 13013894"/>
              <a:gd name="connsiteY3" fmla="*/ 18280800 h 18280800"/>
              <a:gd name="connsiteX4" fmla="*/ 0 w 13013894"/>
              <a:gd name="connsiteY4" fmla="*/ 9140400 h 18280800"/>
              <a:gd name="connsiteX5" fmla="*/ 2985096 w 13013894"/>
              <a:gd name="connsiteY5" fmla="*/ 0 h 1828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3894" h="18280800">
                <a:moveTo>
                  <a:pt x="2985096" y="0"/>
                </a:moveTo>
                <a:lnTo>
                  <a:pt x="13013894" y="0"/>
                </a:lnTo>
                <a:lnTo>
                  <a:pt x="13013894" y="18280800"/>
                </a:lnTo>
                <a:lnTo>
                  <a:pt x="2985096" y="18280800"/>
                </a:lnTo>
                <a:cubicBezTo>
                  <a:pt x="1108968" y="15721488"/>
                  <a:pt x="0" y="12560433"/>
                  <a:pt x="0" y="9140400"/>
                </a:cubicBezTo>
                <a:cubicBezTo>
                  <a:pt x="0" y="5720368"/>
                  <a:pt x="1108968" y="2559312"/>
                  <a:pt x="2985096" y="0"/>
                </a:cubicBezTo>
                <a:close/>
              </a:path>
            </a:pathLst>
          </a:custGeom>
          <a:solidFill>
            <a:schemeClr val="accent1"/>
          </a:solidFill>
        </p:spPr>
        <p:txBody>
          <a:bodyPr wrap="square" lIns="91440" tIns="45720" rIns="91440" bIns="45720">
            <a:noAutofit/>
          </a:bodyPr>
          <a:lstStyle/>
          <a:p>
            <a:r>
              <a:rPr lang="nb-NO"/>
              <a:t>Klikk ikonet for å legge til et bilde</a:t>
            </a:r>
          </a:p>
        </p:txBody>
      </p:sp>
      <p:sp>
        <p:nvSpPr>
          <p:cNvPr id="3" name="Content Placeholder 2"/>
          <p:cNvSpPr>
            <a:spLocks noGrp="1"/>
          </p:cNvSpPr>
          <p:nvPr>
            <p:ph sz="half" idx="1"/>
          </p:nvPr>
        </p:nvSpPr>
        <p:spPr>
          <a:xfrm>
            <a:off x="816140" y="2260415"/>
            <a:ext cx="4604812" cy="335165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Title 1">
            <a:extLst>
              <a:ext uri="{FF2B5EF4-FFF2-40B4-BE49-F238E27FC236}">
                <a16:creationId xmlns:a16="http://schemas.microsoft.com/office/drawing/2014/main" id="{BCA9C661-A9AD-4C5E-844D-3AB4A0DFC249}"/>
              </a:ext>
            </a:extLst>
          </p:cNvPr>
          <p:cNvSpPr>
            <a:spLocks noGrp="1"/>
          </p:cNvSpPr>
          <p:nvPr>
            <p:ph type="title"/>
          </p:nvPr>
        </p:nvSpPr>
        <p:spPr>
          <a:xfrm>
            <a:off x="816140" y="332567"/>
            <a:ext cx="4604812" cy="941646"/>
          </a:xfrm>
        </p:spPr>
        <p:txBody>
          <a:bodyPr/>
          <a:lstStyle/>
          <a:p>
            <a:r>
              <a:rPr lang="nb-NO"/>
              <a:t>Klikk for å redigere tittelstil</a:t>
            </a:r>
            <a:endParaRPr lang="en-US"/>
          </a:p>
        </p:txBody>
      </p:sp>
      <p:sp>
        <p:nvSpPr>
          <p:cNvPr id="13" name="Text Placeholder 7">
            <a:extLst>
              <a:ext uri="{FF2B5EF4-FFF2-40B4-BE49-F238E27FC236}">
                <a16:creationId xmlns:a16="http://schemas.microsoft.com/office/drawing/2014/main" id="{4186411B-78AD-469D-8335-559CB358CCC0}"/>
              </a:ext>
            </a:extLst>
          </p:cNvPr>
          <p:cNvSpPr>
            <a:spLocks noGrp="1"/>
          </p:cNvSpPr>
          <p:nvPr>
            <p:ph type="body" sz="quarter" idx="14"/>
          </p:nvPr>
        </p:nvSpPr>
        <p:spPr>
          <a:xfrm>
            <a:off x="816140" y="1243398"/>
            <a:ext cx="4604812" cy="494854"/>
          </a:xfrm>
        </p:spPr>
        <p:txBody>
          <a:bodyPr anchor="b">
            <a:normAutofit/>
          </a:bodyPr>
          <a:lstStyle>
            <a:lvl1pPr marL="0" indent="0">
              <a:buNone/>
              <a:defRPr sz="2438"/>
            </a:lvl1pPr>
          </a:lstStyle>
          <a:p>
            <a:pPr lvl="0"/>
            <a:r>
              <a:rPr lang="nb-NO"/>
              <a:t>Rediger tekststiler i malen</a:t>
            </a:r>
          </a:p>
        </p:txBody>
      </p:sp>
      <p:sp>
        <p:nvSpPr>
          <p:cNvPr id="15" name="TekstSylinder 14">
            <a:extLst>
              <a:ext uri="{FF2B5EF4-FFF2-40B4-BE49-F238E27FC236}">
                <a16:creationId xmlns:a16="http://schemas.microsoft.com/office/drawing/2014/main" id="{B579690F-3731-47DC-9120-38AC9F5C7633}"/>
              </a:ext>
            </a:extLst>
          </p:cNvPr>
          <p:cNvSpPr txBox="1"/>
          <p:nvPr userDrawn="1"/>
        </p:nvSpPr>
        <p:spPr>
          <a:xfrm>
            <a:off x="3528167" y="6168654"/>
            <a:ext cx="2247962" cy="373692"/>
          </a:xfrm>
          <a:prstGeom prst="rect">
            <a:avLst/>
          </a:prstGeom>
          <a:noFill/>
        </p:spPr>
        <p:txBody>
          <a:bodyPr wrap="square" rtlCol="0">
            <a:spAutoFit/>
          </a:bodyPr>
          <a:lstStyle/>
          <a:p>
            <a:r>
              <a:rPr lang="nb-NO" sz="914">
                <a:solidFill>
                  <a:schemeClr val="accent1"/>
                </a:solidFill>
                <a:latin typeface="+mj-lt"/>
              </a:rPr>
              <a:t>Delta – en arbeidstakerorganisasjon i YS</a:t>
            </a:r>
          </a:p>
        </p:txBody>
      </p:sp>
    </p:spTree>
    <p:extLst>
      <p:ext uri="{BB962C8B-B14F-4D97-AF65-F5344CB8AC3E}">
        <p14:creationId xmlns:p14="http://schemas.microsoft.com/office/powerpoint/2010/main" val="42748510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ilde, tittel og innhold">
    <p:bg>
      <p:bgPr>
        <a:solidFill>
          <a:srgbClr val="F6FAFC"/>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521DC98E-DC3F-4B18-AEF0-4D076EC8D0C6}"/>
              </a:ext>
            </a:extLst>
          </p:cNvPr>
          <p:cNvSpPr>
            <a:spLocks noGrp="1"/>
          </p:cNvSpPr>
          <p:nvPr>
            <p:ph type="pic" sz="quarter" idx="15"/>
          </p:nvPr>
        </p:nvSpPr>
        <p:spPr>
          <a:xfrm>
            <a:off x="1" y="2"/>
            <a:ext cx="3996829" cy="6857841"/>
          </a:xfrm>
          <a:custGeom>
            <a:avLst/>
            <a:gdLst>
              <a:gd name="connsiteX0" fmla="*/ 0 w 13115877"/>
              <a:gd name="connsiteY0" fmla="*/ 0 h 18284400"/>
              <a:gd name="connsiteX1" fmla="*/ 10107977 w 13115877"/>
              <a:gd name="connsiteY1" fmla="*/ 0 h 18284400"/>
              <a:gd name="connsiteX2" fmla="*/ 10453295 w 13115877"/>
              <a:gd name="connsiteY2" fmla="*/ 486934 h 18284400"/>
              <a:gd name="connsiteX3" fmla="*/ 13115877 w 13115877"/>
              <a:gd name="connsiteY3" fmla="*/ 9142199 h 18284400"/>
              <a:gd name="connsiteX4" fmla="*/ 10107976 w 13115877"/>
              <a:gd name="connsiteY4" fmla="*/ 18284400 h 18284400"/>
              <a:gd name="connsiteX5" fmla="*/ 0 w 13115877"/>
              <a:gd name="connsiteY5" fmla="*/ 18284400 h 1828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5877" h="18284400">
                <a:moveTo>
                  <a:pt x="0" y="0"/>
                </a:moveTo>
                <a:lnTo>
                  <a:pt x="10107977" y="0"/>
                </a:lnTo>
                <a:lnTo>
                  <a:pt x="10453295" y="486934"/>
                </a:lnTo>
                <a:cubicBezTo>
                  <a:pt x="12133753" y="2956037"/>
                  <a:pt x="13115877" y="5935287"/>
                  <a:pt x="13115877" y="9142199"/>
                </a:cubicBezTo>
                <a:cubicBezTo>
                  <a:pt x="13115877" y="12562905"/>
                  <a:pt x="11998438" y="15724583"/>
                  <a:pt x="10107976" y="18284400"/>
                </a:cubicBezTo>
                <a:lnTo>
                  <a:pt x="0" y="18284400"/>
                </a:lnTo>
                <a:close/>
              </a:path>
            </a:pathLst>
          </a:custGeom>
          <a:solidFill>
            <a:schemeClr val="accent1"/>
          </a:solidFill>
        </p:spPr>
        <p:txBody>
          <a:bodyPr wrap="square" lIns="91440" tIns="45720" rIns="91440" bIns="45720">
            <a:noAutofit/>
          </a:bodyPr>
          <a:lstStyle/>
          <a:p>
            <a:r>
              <a:rPr lang="nb-NO"/>
              <a:t>Klikk ikonet for å legge til et bilde</a:t>
            </a:r>
          </a:p>
        </p:txBody>
      </p:sp>
      <p:sp>
        <p:nvSpPr>
          <p:cNvPr id="3" name="Content Placeholder 2"/>
          <p:cNvSpPr>
            <a:spLocks noGrp="1"/>
          </p:cNvSpPr>
          <p:nvPr>
            <p:ph sz="half" idx="1"/>
          </p:nvPr>
        </p:nvSpPr>
        <p:spPr>
          <a:xfrm>
            <a:off x="4210569" y="2260415"/>
            <a:ext cx="4604812" cy="335165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Title 1">
            <a:extLst>
              <a:ext uri="{FF2B5EF4-FFF2-40B4-BE49-F238E27FC236}">
                <a16:creationId xmlns:a16="http://schemas.microsoft.com/office/drawing/2014/main" id="{BCA9C661-A9AD-4C5E-844D-3AB4A0DFC249}"/>
              </a:ext>
            </a:extLst>
          </p:cNvPr>
          <p:cNvSpPr>
            <a:spLocks noGrp="1"/>
          </p:cNvSpPr>
          <p:nvPr>
            <p:ph type="title"/>
          </p:nvPr>
        </p:nvSpPr>
        <p:spPr>
          <a:xfrm>
            <a:off x="4210569" y="332567"/>
            <a:ext cx="4604812" cy="941646"/>
          </a:xfrm>
        </p:spPr>
        <p:txBody>
          <a:bodyPr/>
          <a:lstStyle/>
          <a:p>
            <a:r>
              <a:rPr lang="nb-NO"/>
              <a:t>Klikk for å redigere tittelstil</a:t>
            </a:r>
            <a:endParaRPr lang="en-US"/>
          </a:p>
        </p:txBody>
      </p:sp>
      <p:sp>
        <p:nvSpPr>
          <p:cNvPr id="13" name="Text Placeholder 7">
            <a:extLst>
              <a:ext uri="{FF2B5EF4-FFF2-40B4-BE49-F238E27FC236}">
                <a16:creationId xmlns:a16="http://schemas.microsoft.com/office/drawing/2014/main" id="{4186411B-78AD-469D-8335-559CB358CCC0}"/>
              </a:ext>
            </a:extLst>
          </p:cNvPr>
          <p:cNvSpPr>
            <a:spLocks noGrp="1"/>
          </p:cNvSpPr>
          <p:nvPr>
            <p:ph type="body" sz="quarter" idx="14"/>
          </p:nvPr>
        </p:nvSpPr>
        <p:spPr>
          <a:xfrm>
            <a:off x="4210569" y="1243398"/>
            <a:ext cx="4604812" cy="494854"/>
          </a:xfrm>
        </p:spPr>
        <p:txBody>
          <a:bodyPr anchor="b">
            <a:normAutofit/>
          </a:bodyPr>
          <a:lstStyle>
            <a:lvl1pPr marL="0" indent="0">
              <a:buNone/>
              <a:defRPr sz="2438"/>
            </a:lvl1pPr>
          </a:lstStyle>
          <a:p>
            <a:pPr lvl="0"/>
            <a:r>
              <a:rPr lang="nb-NO"/>
              <a:t>Rediger tekststiler i malen</a:t>
            </a:r>
          </a:p>
        </p:txBody>
      </p:sp>
      <p:pic>
        <p:nvPicPr>
          <p:cNvPr id="10" name="Graphic 1">
            <a:extLst>
              <a:ext uri="{FF2B5EF4-FFF2-40B4-BE49-F238E27FC236}">
                <a16:creationId xmlns:a16="http://schemas.microsoft.com/office/drawing/2014/main" id="{FD4B648F-0394-4A69-8911-F912341CBE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33788" y="5995800"/>
            <a:ext cx="847761" cy="358992"/>
          </a:xfrm>
          <a:prstGeom prst="rect">
            <a:avLst/>
          </a:prstGeom>
        </p:spPr>
      </p:pic>
      <p:sp>
        <p:nvSpPr>
          <p:cNvPr id="8" name="TekstSylinder 7">
            <a:extLst>
              <a:ext uri="{FF2B5EF4-FFF2-40B4-BE49-F238E27FC236}">
                <a16:creationId xmlns:a16="http://schemas.microsoft.com/office/drawing/2014/main" id="{8CE6A217-D014-41A7-A882-B2186B55AE61}"/>
              </a:ext>
            </a:extLst>
          </p:cNvPr>
          <p:cNvSpPr txBox="1"/>
          <p:nvPr userDrawn="1"/>
        </p:nvSpPr>
        <p:spPr>
          <a:xfrm>
            <a:off x="6915871" y="6169059"/>
            <a:ext cx="2228850" cy="373692"/>
          </a:xfrm>
          <a:prstGeom prst="rect">
            <a:avLst/>
          </a:prstGeom>
          <a:noFill/>
        </p:spPr>
        <p:txBody>
          <a:bodyPr wrap="square" rtlCol="0">
            <a:spAutoFit/>
          </a:bodyPr>
          <a:lstStyle/>
          <a:p>
            <a:r>
              <a:rPr lang="nb-NO" sz="914">
                <a:solidFill>
                  <a:schemeClr val="accent1"/>
                </a:solidFill>
                <a:latin typeface="+mj-lt"/>
              </a:rPr>
              <a:t>Delta – en arbeidstakerorganisasjon i YS</a:t>
            </a:r>
          </a:p>
        </p:txBody>
      </p:sp>
    </p:spTree>
    <p:extLst>
      <p:ext uri="{BB962C8B-B14F-4D97-AF65-F5344CB8AC3E}">
        <p14:creationId xmlns:p14="http://schemas.microsoft.com/office/powerpoint/2010/main" val="38184308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273F43A-2B6B-4D0F-9CAE-3E2F49E63595}"/>
              </a:ext>
            </a:extLst>
          </p:cNvPr>
          <p:cNvSpPr>
            <a:spLocks noGrp="1"/>
          </p:cNvSpPr>
          <p:nvPr>
            <p:ph type="pic" sz="quarter" idx="13"/>
          </p:nvPr>
        </p:nvSpPr>
        <p:spPr>
          <a:xfrm>
            <a:off x="0" y="0"/>
            <a:ext cx="9906000" cy="6858000"/>
          </a:xfrm>
          <a:prstGeom prst="rect">
            <a:avLst/>
          </a:prstGeom>
        </p:spPr>
        <p:txBody>
          <a:bodyPr lIns="91440" tIns="45720" rIns="91440" bIns="45720"/>
          <a:lstStyle/>
          <a:p>
            <a:r>
              <a:rPr lang="nb-NO"/>
              <a:t>Klikk ikonet for å legge til et bilde</a:t>
            </a:r>
          </a:p>
        </p:txBody>
      </p:sp>
    </p:spTree>
    <p:extLst>
      <p:ext uri="{BB962C8B-B14F-4D97-AF65-F5344CB8AC3E}">
        <p14:creationId xmlns:p14="http://schemas.microsoft.com/office/powerpoint/2010/main" val="24625565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CB3C4099-E52B-496F-893E-EC94253A009A}" type="datetimeFigureOut">
              <a:rPr lang="nb-NO" smtClean="0"/>
              <a:t>05.09.2023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D98561C7-611F-4E7B-9F63-32A1711305D7}" type="slidenum">
              <a:rPr lang="nb-NO" smtClean="0"/>
              <a:t>‹#›</a:t>
            </a:fld>
            <a:endParaRPr lang="nb-NO"/>
          </a:p>
        </p:txBody>
      </p:sp>
    </p:spTree>
    <p:extLst>
      <p:ext uri="{BB962C8B-B14F-4D97-AF65-F5344CB8AC3E}">
        <p14:creationId xmlns:p14="http://schemas.microsoft.com/office/powerpoint/2010/main" val="14488046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Only" preserve="1">
  <p:cSld name="Avslutning">
    <p:spTree>
      <p:nvGrpSpPr>
        <p:cNvPr id="1" name=""/>
        <p:cNvGrpSpPr/>
        <p:nvPr/>
      </p:nvGrpSpPr>
      <p:grpSpPr>
        <a:xfrm>
          <a:off x="0" y="0"/>
          <a:ext cx="0" cy="0"/>
          <a:chOff x="0" y="0"/>
          <a:chExt cx="0" cy="0"/>
        </a:xfrm>
      </p:grpSpPr>
      <p:pic>
        <p:nvPicPr>
          <p:cNvPr id="19" name="delta_1" hidden="1">
            <a:extLst>
              <a:ext uri="{FF2B5EF4-FFF2-40B4-BE49-F238E27FC236}">
                <a16:creationId xmlns:a16="http://schemas.microsoft.com/office/drawing/2014/main" id="{75133AE1-3715-45B0-A1FB-11069C04C9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23" name="delta_3" hidden="1">
            <a:extLst>
              <a:ext uri="{FF2B5EF4-FFF2-40B4-BE49-F238E27FC236}">
                <a16:creationId xmlns:a16="http://schemas.microsoft.com/office/drawing/2014/main" id="{AE1FB82D-F46A-46DE-9AC8-05AB920E47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pic>
        <p:nvPicPr>
          <p:cNvPr id="21" name="delta_2" hidden="1">
            <a:extLst>
              <a:ext uri="{FF2B5EF4-FFF2-40B4-BE49-F238E27FC236}">
                <a16:creationId xmlns:a16="http://schemas.microsoft.com/office/drawing/2014/main" id="{7B649C25-2A32-46B6-9A28-8E8F1C54A8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4"/>
            <a:ext cx="9906000" cy="6857972"/>
          </a:xfrm>
          <a:prstGeom prst="rect">
            <a:avLst/>
          </a:prstGeom>
        </p:spPr>
      </p:pic>
      <p:sp>
        <p:nvSpPr>
          <p:cNvPr id="2" name="Title 1"/>
          <p:cNvSpPr>
            <a:spLocks noGrp="1"/>
          </p:cNvSpPr>
          <p:nvPr>
            <p:ph type="title"/>
          </p:nvPr>
        </p:nvSpPr>
        <p:spPr>
          <a:xfrm>
            <a:off x="809835" y="1995403"/>
            <a:ext cx="7334260" cy="1865103"/>
          </a:xfrm>
        </p:spPr>
        <p:txBody>
          <a:bodyPr>
            <a:normAutofit/>
          </a:bodyPr>
          <a:lstStyle>
            <a:lvl1pPr>
              <a:defRPr sz="4877"/>
            </a:lvl1pPr>
          </a:lstStyle>
          <a:p>
            <a:r>
              <a:rPr lang="nb-NO"/>
              <a:t>Klikk for å redigere tittelstil</a:t>
            </a:r>
            <a:endParaRPr lang="en-US"/>
          </a:p>
        </p:txBody>
      </p:sp>
      <p:pic>
        <p:nvPicPr>
          <p:cNvPr id="6" name="delta_logo">
            <a:extLst>
              <a:ext uri="{FF2B5EF4-FFF2-40B4-BE49-F238E27FC236}">
                <a16:creationId xmlns:a16="http://schemas.microsoft.com/office/drawing/2014/main" id="{574DF545-C5F3-415D-B487-B75C355DC4C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45408" y="5995800"/>
            <a:ext cx="847761" cy="358992"/>
          </a:xfrm>
          <a:prstGeom prst="rect">
            <a:avLst/>
          </a:prstGeom>
        </p:spPr>
      </p:pic>
      <p:sp>
        <p:nvSpPr>
          <p:cNvPr id="9" name="TekstSylinder 8">
            <a:extLst>
              <a:ext uri="{FF2B5EF4-FFF2-40B4-BE49-F238E27FC236}">
                <a16:creationId xmlns:a16="http://schemas.microsoft.com/office/drawing/2014/main" id="{DBE1A207-BFFD-4DA5-B48F-28046DECED6A}"/>
              </a:ext>
            </a:extLst>
          </p:cNvPr>
          <p:cNvSpPr txBox="1"/>
          <p:nvPr userDrawn="1"/>
        </p:nvSpPr>
        <p:spPr>
          <a:xfrm>
            <a:off x="767511" y="4151051"/>
            <a:ext cx="729687" cy="186077"/>
          </a:xfrm>
          <a:prstGeom prst="rect">
            <a:avLst/>
          </a:prstGeom>
          <a:noFill/>
        </p:spPr>
        <p:txBody>
          <a:bodyPr wrap="none" rtlCol="0">
            <a:spAutoFit/>
          </a:bodyPr>
          <a:lstStyle/>
          <a:p>
            <a:pPr algn="l"/>
            <a:r>
              <a:rPr lang="nb-NO" sz="609">
                <a:solidFill>
                  <a:srgbClr val="002244"/>
                </a:solidFill>
                <a:latin typeface="+mj-lt"/>
              </a:rPr>
              <a:t>DELTA DIREKTE</a:t>
            </a:r>
          </a:p>
        </p:txBody>
      </p:sp>
      <p:sp>
        <p:nvSpPr>
          <p:cNvPr id="10" name="TekstSylinder 9">
            <a:extLst>
              <a:ext uri="{FF2B5EF4-FFF2-40B4-BE49-F238E27FC236}">
                <a16:creationId xmlns:a16="http://schemas.microsoft.com/office/drawing/2014/main" id="{098AE545-1F00-41BF-87A7-5E1345C31799}"/>
              </a:ext>
            </a:extLst>
          </p:cNvPr>
          <p:cNvSpPr txBox="1"/>
          <p:nvPr userDrawn="1"/>
        </p:nvSpPr>
        <p:spPr>
          <a:xfrm>
            <a:off x="730581" y="4387721"/>
            <a:ext cx="495649" cy="186077"/>
          </a:xfrm>
          <a:prstGeom prst="rect">
            <a:avLst/>
          </a:prstGeom>
          <a:noFill/>
        </p:spPr>
        <p:txBody>
          <a:bodyPr wrap="none" rtlCol="0">
            <a:spAutoFit/>
          </a:bodyPr>
          <a:lstStyle/>
          <a:p>
            <a:pPr algn="r" rtl="1"/>
            <a:r>
              <a:rPr lang="nb-NO" sz="609">
                <a:solidFill>
                  <a:srgbClr val="002244"/>
                </a:solidFill>
                <a:latin typeface="+mj-lt"/>
              </a:rPr>
              <a:t>TELEFON</a:t>
            </a:r>
          </a:p>
        </p:txBody>
      </p:sp>
      <p:sp>
        <p:nvSpPr>
          <p:cNvPr id="11" name="TekstSylinder 10">
            <a:extLst>
              <a:ext uri="{FF2B5EF4-FFF2-40B4-BE49-F238E27FC236}">
                <a16:creationId xmlns:a16="http://schemas.microsoft.com/office/drawing/2014/main" id="{1971AA88-5E08-4DF2-A081-AC140CFBFFD6}"/>
              </a:ext>
            </a:extLst>
          </p:cNvPr>
          <p:cNvSpPr txBox="1"/>
          <p:nvPr userDrawn="1"/>
        </p:nvSpPr>
        <p:spPr>
          <a:xfrm>
            <a:off x="731181" y="4629766"/>
            <a:ext cx="429926" cy="186077"/>
          </a:xfrm>
          <a:prstGeom prst="rect">
            <a:avLst/>
          </a:prstGeom>
          <a:noFill/>
        </p:spPr>
        <p:txBody>
          <a:bodyPr wrap="none" rtlCol="0">
            <a:spAutoFit/>
          </a:bodyPr>
          <a:lstStyle/>
          <a:p>
            <a:pPr algn="r" rtl="1"/>
            <a:r>
              <a:rPr lang="nb-NO" sz="609">
                <a:solidFill>
                  <a:srgbClr val="002244"/>
                </a:solidFill>
                <a:latin typeface="+mj-lt"/>
              </a:rPr>
              <a:t>E-POST</a:t>
            </a:r>
          </a:p>
        </p:txBody>
      </p:sp>
      <p:sp>
        <p:nvSpPr>
          <p:cNvPr id="12" name="TekstSylinder 11">
            <a:extLst>
              <a:ext uri="{FF2B5EF4-FFF2-40B4-BE49-F238E27FC236}">
                <a16:creationId xmlns:a16="http://schemas.microsoft.com/office/drawing/2014/main" id="{EA2FD45A-9457-4AD1-87F1-E92D1E7847B0}"/>
              </a:ext>
            </a:extLst>
          </p:cNvPr>
          <p:cNvSpPr txBox="1"/>
          <p:nvPr userDrawn="1"/>
        </p:nvSpPr>
        <p:spPr>
          <a:xfrm>
            <a:off x="1121093" y="4342868"/>
            <a:ext cx="1382110" cy="233013"/>
          </a:xfrm>
          <a:prstGeom prst="rect">
            <a:avLst/>
          </a:prstGeom>
          <a:noFill/>
        </p:spPr>
        <p:txBody>
          <a:bodyPr wrap="none" rtlCol="0">
            <a:spAutoFit/>
          </a:bodyPr>
          <a:lstStyle/>
          <a:p>
            <a:pPr algn="l" rtl="0"/>
            <a:r>
              <a:rPr lang="nb-NO" sz="914">
                <a:solidFill>
                  <a:srgbClr val="002244"/>
                </a:solidFill>
                <a:latin typeface="+mn-lt"/>
              </a:rPr>
              <a:t>02125 eller 987 02125</a:t>
            </a:r>
          </a:p>
        </p:txBody>
      </p:sp>
      <p:sp>
        <p:nvSpPr>
          <p:cNvPr id="13" name="TekstSylinder 12">
            <a:extLst>
              <a:ext uri="{FF2B5EF4-FFF2-40B4-BE49-F238E27FC236}">
                <a16:creationId xmlns:a16="http://schemas.microsoft.com/office/drawing/2014/main" id="{239D9D32-DB3D-4427-B7BE-A69343F4D5C0}"/>
              </a:ext>
            </a:extLst>
          </p:cNvPr>
          <p:cNvSpPr txBox="1"/>
          <p:nvPr userDrawn="1"/>
        </p:nvSpPr>
        <p:spPr>
          <a:xfrm>
            <a:off x="1880019" y="4625001"/>
            <a:ext cx="372218" cy="186077"/>
          </a:xfrm>
          <a:prstGeom prst="rect">
            <a:avLst/>
          </a:prstGeom>
          <a:noFill/>
        </p:spPr>
        <p:txBody>
          <a:bodyPr wrap="none" rtlCol="0">
            <a:spAutoFit/>
          </a:bodyPr>
          <a:lstStyle/>
          <a:p>
            <a:pPr algn="r" rtl="1"/>
            <a:r>
              <a:rPr lang="nb-NO" sz="609">
                <a:solidFill>
                  <a:srgbClr val="002244"/>
                </a:solidFill>
                <a:latin typeface="+mj-lt"/>
              </a:rPr>
              <a:t>CHAT</a:t>
            </a:r>
          </a:p>
        </p:txBody>
      </p:sp>
      <p:sp>
        <p:nvSpPr>
          <p:cNvPr id="14" name="TekstSylinder 13">
            <a:extLst>
              <a:ext uri="{FF2B5EF4-FFF2-40B4-BE49-F238E27FC236}">
                <a16:creationId xmlns:a16="http://schemas.microsoft.com/office/drawing/2014/main" id="{757FCD48-3E66-4E8C-9ECA-FE000621D77D}"/>
              </a:ext>
            </a:extLst>
          </p:cNvPr>
          <p:cNvSpPr txBox="1"/>
          <p:nvPr userDrawn="1"/>
        </p:nvSpPr>
        <p:spPr>
          <a:xfrm>
            <a:off x="2142163" y="4583492"/>
            <a:ext cx="587020" cy="233013"/>
          </a:xfrm>
          <a:prstGeom prst="rect">
            <a:avLst/>
          </a:prstGeom>
          <a:noFill/>
        </p:spPr>
        <p:txBody>
          <a:bodyPr wrap="none" rtlCol="0">
            <a:spAutoFit/>
          </a:bodyPr>
          <a:lstStyle/>
          <a:p>
            <a:pPr algn="l" rtl="0"/>
            <a:r>
              <a:rPr lang="nb-NO" sz="914">
                <a:solidFill>
                  <a:srgbClr val="002244"/>
                </a:solidFill>
                <a:latin typeface="+mn-lt"/>
              </a:rPr>
              <a:t>delta.no</a:t>
            </a:r>
          </a:p>
        </p:txBody>
      </p:sp>
      <p:sp>
        <p:nvSpPr>
          <p:cNvPr id="15" name="TekstSylinder 14">
            <a:extLst>
              <a:ext uri="{FF2B5EF4-FFF2-40B4-BE49-F238E27FC236}">
                <a16:creationId xmlns:a16="http://schemas.microsoft.com/office/drawing/2014/main" id="{0AB94E4B-6CE1-4A87-A272-205723074D2E}"/>
              </a:ext>
            </a:extLst>
          </p:cNvPr>
          <p:cNvSpPr txBox="1"/>
          <p:nvPr userDrawn="1"/>
        </p:nvSpPr>
        <p:spPr>
          <a:xfrm>
            <a:off x="1342992" y="4108046"/>
            <a:ext cx="1909497" cy="233013"/>
          </a:xfrm>
          <a:prstGeom prst="rect">
            <a:avLst/>
          </a:prstGeom>
          <a:noFill/>
        </p:spPr>
        <p:txBody>
          <a:bodyPr wrap="none" rtlCol="0">
            <a:spAutoFit/>
          </a:bodyPr>
          <a:lstStyle/>
          <a:p>
            <a:pPr algn="l" rtl="0"/>
            <a:r>
              <a:rPr lang="nb-NO" sz="914">
                <a:solidFill>
                  <a:srgbClr val="002244"/>
                </a:solidFill>
                <a:latin typeface="+mn-lt"/>
              </a:rPr>
              <a:t>Åpent alle hverdager 08.00–20.00</a:t>
            </a:r>
          </a:p>
        </p:txBody>
      </p:sp>
      <p:sp>
        <p:nvSpPr>
          <p:cNvPr id="16" name="delta_tagline">
            <a:extLst>
              <a:ext uri="{FF2B5EF4-FFF2-40B4-BE49-F238E27FC236}">
                <a16:creationId xmlns:a16="http://schemas.microsoft.com/office/drawing/2014/main" id="{BD415B0F-60CA-4824-A4DB-05D7C79C85EC}"/>
              </a:ext>
            </a:extLst>
          </p:cNvPr>
          <p:cNvSpPr txBox="1"/>
          <p:nvPr userDrawn="1"/>
        </p:nvSpPr>
        <p:spPr>
          <a:xfrm>
            <a:off x="6915064" y="6170242"/>
            <a:ext cx="2268684" cy="233013"/>
          </a:xfrm>
          <a:prstGeom prst="rect">
            <a:avLst/>
          </a:prstGeom>
          <a:noFill/>
        </p:spPr>
        <p:txBody>
          <a:bodyPr wrap="square" rtlCol="0">
            <a:spAutoFit/>
          </a:bodyPr>
          <a:lstStyle/>
          <a:p>
            <a:r>
              <a:rPr lang="nb-NO" sz="914">
                <a:solidFill>
                  <a:schemeClr val="bg1"/>
                </a:solidFill>
                <a:latin typeface="+mj-lt"/>
              </a:rPr>
              <a:t>Delta – en arbeidstakerorganisasjon i YS</a:t>
            </a:r>
          </a:p>
        </p:txBody>
      </p:sp>
      <p:sp>
        <p:nvSpPr>
          <p:cNvPr id="17" name="TekstSylinder 16">
            <a:extLst>
              <a:ext uri="{FF2B5EF4-FFF2-40B4-BE49-F238E27FC236}">
                <a16:creationId xmlns:a16="http://schemas.microsoft.com/office/drawing/2014/main" id="{0E5DE536-98A1-4C7D-B2B4-EC91F1E3342C}"/>
              </a:ext>
            </a:extLst>
          </p:cNvPr>
          <p:cNvSpPr txBox="1"/>
          <p:nvPr userDrawn="1"/>
        </p:nvSpPr>
        <p:spPr>
          <a:xfrm>
            <a:off x="1058062" y="4581111"/>
            <a:ext cx="1018227" cy="233013"/>
          </a:xfrm>
          <a:prstGeom prst="rect">
            <a:avLst/>
          </a:prstGeom>
          <a:noFill/>
        </p:spPr>
        <p:txBody>
          <a:bodyPr wrap="none" rtlCol="0">
            <a:spAutoFit/>
          </a:bodyPr>
          <a:lstStyle/>
          <a:p>
            <a:pPr algn="l" rtl="0"/>
            <a:r>
              <a:rPr lang="nb-NO" sz="914">
                <a:solidFill>
                  <a:srgbClr val="002244"/>
                </a:solidFill>
                <a:latin typeface="+mn-lt"/>
              </a:rPr>
              <a:t>direkte@delta.no</a:t>
            </a:r>
          </a:p>
        </p:txBody>
      </p:sp>
    </p:spTree>
    <p:extLst>
      <p:ext uri="{BB962C8B-B14F-4D97-AF65-F5344CB8AC3E}">
        <p14:creationId xmlns:p14="http://schemas.microsoft.com/office/powerpoint/2010/main" val="11343627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9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lt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lt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1A4CA820-FC80-47B4-8F04-CE047C3059FD}"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4197285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75879" y="1709739"/>
            <a:ext cx="8543925" cy="2852737"/>
          </a:xfrm>
        </p:spPr>
        <p:txBody>
          <a:bodyPr/>
          <a:lstStyle>
            <a:lvl1pPr>
              <a:defRPr sz="6000"/>
            </a:lvl1pPr>
          </a:lstStyle>
          <a:p>
            <a:r>
              <a:rPr lang="nb-NO"/>
              <a:t>Klikk for å redigere tittelstil</a:t>
            </a:r>
          </a:p>
        </p:txBody>
      </p:sp>
      <p:sp>
        <p:nvSpPr>
          <p:cNvPr id="3" name="Plassholder for tekst 2"/>
          <p:cNvSpPr>
            <a:spLocks noGrp="1"/>
          </p:cNvSpPr>
          <p:nvPr>
            <p:ph type="body" idx="1"/>
          </p:nvPr>
        </p:nvSpPr>
        <p:spPr>
          <a:xfrm>
            <a:off x="675879" y="4589464"/>
            <a:ext cx="8543925"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lt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lt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DE988431-FDAC-4A59-985F-47C43E71D3F9}"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2922142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443023" y="2465388"/>
            <a:ext cx="3076708" cy="370046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684831" y="2465388"/>
            <a:ext cx="3078427" cy="370046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endParaRPr lang="nb-NO" alt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lt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131C6946-5652-4E9C-AD4D-138C6E34EA32}"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3748912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82758" y="365126"/>
            <a:ext cx="8543925" cy="1325563"/>
          </a:xfrm>
        </p:spPr>
        <p:txBody>
          <a:bodyPr/>
          <a:lstStyle/>
          <a:p>
            <a:r>
              <a:rPr lang="nb-NO"/>
              <a:t>Klikk for å redigere tittelstil</a:t>
            </a:r>
          </a:p>
        </p:txBody>
      </p:sp>
      <p:sp>
        <p:nvSpPr>
          <p:cNvPr id="3" name="Plassholder for tekst 2"/>
          <p:cNvSpPr>
            <a:spLocks noGrp="1"/>
          </p:cNvSpPr>
          <p:nvPr>
            <p:ph type="body" idx="1"/>
          </p:nvPr>
        </p:nvSpPr>
        <p:spPr>
          <a:xfrm>
            <a:off x="682758" y="1681163"/>
            <a:ext cx="41911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82758" y="2505075"/>
            <a:ext cx="4191132"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5014913" y="1681163"/>
            <a:ext cx="42117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014913" y="2505075"/>
            <a:ext cx="421177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lvl1pPr>
              <a:defRPr/>
            </a:lvl1pPr>
          </a:lstStyle>
          <a:p>
            <a:endParaRPr lang="nb-NO" altLang="nb-NO">
              <a:solidFill>
                <a:srgbClr val="000000"/>
              </a:solidFill>
            </a:endParaRPr>
          </a:p>
        </p:txBody>
      </p:sp>
      <p:sp>
        <p:nvSpPr>
          <p:cNvPr id="8" name="Plassholder for bunntekst 7"/>
          <p:cNvSpPr>
            <a:spLocks noGrp="1"/>
          </p:cNvSpPr>
          <p:nvPr>
            <p:ph type="ftr" sz="quarter" idx="11"/>
          </p:nvPr>
        </p:nvSpPr>
        <p:spPr/>
        <p:txBody>
          <a:bodyPr/>
          <a:lstStyle>
            <a:lvl1pPr>
              <a:defRPr/>
            </a:lvl1pPr>
          </a:lstStyle>
          <a:p>
            <a:endParaRPr lang="nb-NO" altLang="nb-NO">
              <a:solidFill>
                <a:srgbClr val="000000"/>
              </a:solidFill>
            </a:endParaRPr>
          </a:p>
        </p:txBody>
      </p:sp>
      <p:sp>
        <p:nvSpPr>
          <p:cNvPr id="9" name="Plassholder for lysbildenummer 8"/>
          <p:cNvSpPr>
            <a:spLocks noGrp="1"/>
          </p:cNvSpPr>
          <p:nvPr>
            <p:ph type="sldNum" sz="quarter" idx="12"/>
          </p:nvPr>
        </p:nvSpPr>
        <p:spPr/>
        <p:txBody>
          <a:bodyPr/>
          <a:lstStyle>
            <a:lvl1pPr>
              <a:defRPr/>
            </a:lvl1pPr>
          </a:lstStyle>
          <a:p>
            <a:fld id="{AB19C511-E3E0-49E0-B706-1F4010FEED86}"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105933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endParaRPr lang="nb-NO" altLang="nb-NO">
              <a:solidFill>
                <a:srgbClr val="000000"/>
              </a:solidFill>
            </a:endParaRPr>
          </a:p>
        </p:txBody>
      </p:sp>
      <p:sp>
        <p:nvSpPr>
          <p:cNvPr id="4" name="Plassholder for bunntekst 3"/>
          <p:cNvSpPr>
            <a:spLocks noGrp="1"/>
          </p:cNvSpPr>
          <p:nvPr>
            <p:ph type="ftr" sz="quarter" idx="11"/>
          </p:nvPr>
        </p:nvSpPr>
        <p:spPr/>
        <p:txBody>
          <a:bodyPr/>
          <a:lstStyle>
            <a:lvl1pPr>
              <a:defRPr/>
            </a:lvl1pPr>
          </a:lstStyle>
          <a:p>
            <a:endParaRPr lang="nb-NO" altLang="nb-NO">
              <a:solidFill>
                <a:srgbClr val="000000"/>
              </a:solidFill>
            </a:endParaRPr>
          </a:p>
        </p:txBody>
      </p:sp>
      <p:sp>
        <p:nvSpPr>
          <p:cNvPr id="5" name="Plassholder for lysbildenummer 4"/>
          <p:cNvSpPr>
            <a:spLocks noGrp="1"/>
          </p:cNvSpPr>
          <p:nvPr>
            <p:ph type="sldNum" sz="quarter" idx="12"/>
          </p:nvPr>
        </p:nvSpPr>
        <p:spPr/>
        <p:txBody>
          <a:bodyPr/>
          <a:lstStyle>
            <a:lvl1pPr>
              <a:defRPr/>
            </a:lvl1pPr>
          </a:lstStyle>
          <a:p>
            <a:fld id="{0A40C889-A166-4397-A810-B014118EB9FC}"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535858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ltLang="nb-NO">
              <a:solidFill>
                <a:srgbClr val="000000"/>
              </a:solidFill>
            </a:endParaRPr>
          </a:p>
        </p:txBody>
      </p:sp>
      <p:sp>
        <p:nvSpPr>
          <p:cNvPr id="3" name="Plassholder for bunntekst 2"/>
          <p:cNvSpPr>
            <a:spLocks noGrp="1"/>
          </p:cNvSpPr>
          <p:nvPr>
            <p:ph type="ftr" sz="quarter" idx="11"/>
          </p:nvPr>
        </p:nvSpPr>
        <p:spPr/>
        <p:txBody>
          <a:bodyPr/>
          <a:lstStyle>
            <a:lvl1pPr>
              <a:defRPr/>
            </a:lvl1pPr>
          </a:lstStyle>
          <a:p>
            <a:endParaRPr lang="nb-NO" altLang="nb-NO">
              <a:solidFill>
                <a:srgbClr val="000000"/>
              </a:solidFill>
            </a:endParaRPr>
          </a:p>
        </p:txBody>
      </p:sp>
      <p:sp>
        <p:nvSpPr>
          <p:cNvPr id="4" name="Plassholder for lysbildenummer 3"/>
          <p:cNvSpPr>
            <a:spLocks noGrp="1"/>
          </p:cNvSpPr>
          <p:nvPr>
            <p:ph type="sldNum" sz="quarter" idx="12"/>
          </p:nvPr>
        </p:nvSpPr>
        <p:spPr/>
        <p:txBody>
          <a:bodyPr/>
          <a:lstStyle>
            <a:lvl1pPr>
              <a:defRPr/>
            </a:lvl1pPr>
          </a:lstStyle>
          <a:p>
            <a:fld id="{FFDA95D5-7B89-4E6D-9389-52711FC68C84}"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2988584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6E948FB6-52E8-41B2-8875-F115C14B43C2}" type="slidenum">
              <a:rPr lang="nb-NO"/>
              <a:pPr/>
              <a:t>‹#›</a:t>
            </a:fld>
            <a:endParaRPr lang="nb-NO"/>
          </a:p>
        </p:txBody>
      </p:sp>
    </p:spTree>
    <p:extLst>
      <p:ext uri="{BB962C8B-B14F-4D97-AF65-F5344CB8AC3E}">
        <p14:creationId xmlns:p14="http://schemas.microsoft.com/office/powerpoint/2010/main" val="2029292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82758" y="457200"/>
            <a:ext cx="3195373" cy="1600200"/>
          </a:xfrm>
        </p:spPr>
        <p:txBody>
          <a:bodyPr/>
          <a:lstStyle>
            <a:lvl1pPr>
              <a:defRPr sz="3200"/>
            </a:lvl1pPr>
          </a:lstStyle>
          <a:p>
            <a:r>
              <a:rPr lang="nb-NO"/>
              <a:t>Klikk for å redigere tittelstil</a:t>
            </a:r>
          </a:p>
        </p:txBody>
      </p:sp>
      <p:sp>
        <p:nvSpPr>
          <p:cNvPr id="3" name="Plassholder for innhold 2"/>
          <p:cNvSpPr>
            <a:spLocks noGrp="1"/>
          </p:cNvSpPr>
          <p:nvPr>
            <p:ph idx="1"/>
          </p:nvPr>
        </p:nvSpPr>
        <p:spPr>
          <a:xfrm>
            <a:off x="421177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lt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lt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4EF6A7FE-053C-4C31-9BAE-4D2DCDBBEAE5}"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331951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82758" y="457200"/>
            <a:ext cx="3195373" cy="1600200"/>
          </a:xfrm>
        </p:spPr>
        <p:txBody>
          <a:bodyPr/>
          <a:lstStyle>
            <a:lvl1pPr>
              <a:defRPr sz="3200"/>
            </a:lvl1pPr>
          </a:lstStyle>
          <a:p>
            <a:r>
              <a:rPr lang="nb-NO"/>
              <a:t>Klikk for å redigere tittelstil</a:t>
            </a:r>
          </a:p>
        </p:txBody>
      </p:sp>
      <p:sp>
        <p:nvSpPr>
          <p:cNvPr id="3" name="Plassholder for bilde 2"/>
          <p:cNvSpPr>
            <a:spLocks noGrp="1"/>
          </p:cNvSpPr>
          <p:nvPr>
            <p:ph type="pic" idx="1"/>
          </p:nvPr>
        </p:nvSpPr>
        <p:spPr>
          <a:xfrm>
            <a:off x="421177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lt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lt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7B680D71-FB99-471F-81BA-EF146FC69617}"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701407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lt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lt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73DF7ACA-748E-4366-B2CC-B942A9791D1C}"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1622267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170731" y="1196976"/>
            <a:ext cx="1592527" cy="496887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3393150" y="1196976"/>
            <a:ext cx="4612481" cy="496887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lt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lt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A4A63626-EA6D-4BDE-BEC8-B285D5C5F19B}" type="slidenum">
              <a:rPr lang="nb-NO" altLang="nb-NO">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4105374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238250" y="1122363"/>
            <a:ext cx="7429500" cy="2387600"/>
          </a:xfrm>
        </p:spPr>
        <p:txBody>
          <a:bodyPr anchor="b"/>
          <a:lstStyle>
            <a:lvl1pPr algn="ctr">
              <a:defRPr sz="4875"/>
            </a:lvl1pPr>
          </a:lstStyle>
          <a:p>
            <a:r>
              <a:rPr lang="nb-NO"/>
              <a:t>Klikk for å redigere tittelstil</a:t>
            </a:r>
          </a:p>
        </p:txBody>
      </p:sp>
      <p:sp>
        <p:nvSpPr>
          <p:cNvPr id="3" name="Undertittel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51848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822877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75878" y="1709739"/>
            <a:ext cx="8543925" cy="2852737"/>
          </a:xfrm>
        </p:spPr>
        <p:txBody>
          <a:bodyPr anchor="b"/>
          <a:lstStyle>
            <a:lvl1pPr>
              <a:defRPr sz="4875"/>
            </a:lvl1pPr>
          </a:lstStyle>
          <a:p>
            <a:r>
              <a:rPr lang="nb-NO"/>
              <a:t>Klikk for å redigere tittelstil</a:t>
            </a:r>
          </a:p>
        </p:txBody>
      </p:sp>
      <p:sp>
        <p:nvSpPr>
          <p:cNvPr id="3" name="Plassholder for tekst 2"/>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991820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81038"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014913"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63519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82328" y="365126"/>
            <a:ext cx="8543925" cy="1325563"/>
          </a:xfrm>
        </p:spPr>
        <p:txBody>
          <a:bodyPr/>
          <a:lstStyle/>
          <a:p>
            <a:r>
              <a:rPr lang="nb-NO"/>
              <a:t>Klikk for å redigere tittelstil</a:t>
            </a:r>
          </a:p>
        </p:txBody>
      </p:sp>
      <p:sp>
        <p:nvSpPr>
          <p:cNvPr id="3" name="Plassholder for tekst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4" name="Plassholder for innhold 3"/>
          <p:cNvSpPr>
            <a:spLocks noGrp="1"/>
          </p:cNvSpPr>
          <p:nvPr>
            <p:ph sz="half" idx="2"/>
          </p:nvPr>
        </p:nvSpPr>
        <p:spPr>
          <a:xfrm>
            <a:off x="682328" y="2505075"/>
            <a:ext cx="4190702"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6" name="Plassholder for innhold 5"/>
          <p:cNvSpPr>
            <a:spLocks noGrp="1"/>
          </p:cNvSpPr>
          <p:nvPr>
            <p:ph sz="quarter" idx="4"/>
          </p:nvPr>
        </p:nvSpPr>
        <p:spPr>
          <a:xfrm>
            <a:off x="5014913" y="2505075"/>
            <a:ext cx="42113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14275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980939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82638" y="4406900"/>
            <a:ext cx="84201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D3890109-E3FE-4C75-8389-00FA551A5E4D}" type="slidenum">
              <a:rPr lang="nb-NO"/>
              <a:pPr/>
              <a:t>‹#›</a:t>
            </a:fld>
            <a:endParaRPr lang="nb-NO"/>
          </a:p>
        </p:txBody>
      </p:sp>
    </p:spTree>
    <p:extLst>
      <p:ext uri="{BB962C8B-B14F-4D97-AF65-F5344CB8AC3E}">
        <p14:creationId xmlns:p14="http://schemas.microsoft.com/office/powerpoint/2010/main" val="1227897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195930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82328" y="457200"/>
            <a:ext cx="3194943" cy="1600200"/>
          </a:xfrm>
        </p:spPr>
        <p:txBody>
          <a:bodyPr anchor="b"/>
          <a:lstStyle>
            <a:lvl1pPr>
              <a:defRPr sz="2600"/>
            </a:lvl1pPr>
          </a:lstStyle>
          <a:p>
            <a:r>
              <a:rPr lang="nb-NO"/>
              <a:t>Klikk for å redigere tittelstil</a:t>
            </a:r>
          </a:p>
        </p:txBody>
      </p:sp>
      <p:sp>
        <p:nvSpPr>
          <p:cNvPr id="3" name="Plassholder for innhold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93463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82328" y="457200"/>
            <a:ext cx="3194943" cy="1600200"/>
          </a:xfrm>
        </p:spPr>
        <p:txBody>
          <a:bodyPr anchor="b"/>
          <a:lstStyle>
            <a:lvl1pPr>
              <a:defRPr sz="2600"/>
            </a:lvl1pPr>
          </a:lstStyle>
          <a:p>
            <a:r>
              <a:rPr lang="nb-NO"/>
              <a:t>Klikk for å redigere tittelstil</a:t>
            </a:r>
          </a:p>
        </p:txBody>
      </p:sp>
      <p:sp>
        <p:nvSpPr>
          <p:cNvPr id="3" name="Plassholder for bilde 2"/>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nb-NO"/>
          </a:p>
        </p:txBody>
      </p:sp>
      <p:sp>
        <p:nvSpPr>
          <p:cNvPr id="4" name="Plassholder for tekst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862639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091024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7088981" y="365125"/>
            <a:ext cx="2135981"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81037" y="365125"/>
            <a:ext cx="6284119"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66B9E574-7E1A-4100-B373-664D80309F8C}" type="datetimeFigureOut">
              <a:rPr lang="nb-NO" smtClean="0">
                <a:solidFill>
                  <a:prstClr val="black">
                    <a:tint val="75000"/>
                  </a:prstClr>
                </a:solidFill>
              </a:rPr>
              <a:pPr/>
              <a:t>05.09.2023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FADFE938-4906-4E58-B680-7F0462F64C0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844311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rgbClr val="40B6E5"/>
        </a:solidFill>
        <a:effectLst/>
      </p:bgPr>
    </p:bg>
    <p:spTree>
      <p:nvGrpSpPr>
        <p:cNvPr id="1" name=""/>
        <p:cNvGrpSpPr/>
        <p:nvPr/>
      </p:nvGrpSpPr>
      <p:grpSpPr>
        <a:xfrm>
          <a:off x="0" y="0"/>
          <a:ext cx="0" cy="0"/>
          <a:chOff x="0" y="0"/>
          <a:chExt cx="0" cy="0"/>
        </a:xfrm>
      </p:grpSpPr>
      <p:pic>
        <p:nvPicPr>
          <p:cNvPr id="7" name="Picture 19">
            <a:extLst>
              <a:ext uri="{FF2B5EF4-FFF2-40B4-BE49-F238E27FC236}">
                <a16:creationId xmlns:a16="http://schemas.microsoft.com/office/drawing/2014/main" id="{24C8D908-F797-9B4F-9FDA-0AB583657D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3690938" y="642938"/>
            <a:ext cx="6858000" cy="5572125"/>
          </a:xfrm>
          <a:prstGeom prst="rect">
            <a:avLst/>
          </a:prstGeom>
        </p:spPr>
      </p:pic>
      <p:sp>
        <p:nvSpPr>
          <p:cNvPr id="2" name="Title 1"/>
          <p:cNvSpPr>
            <a:spLocks noGrp="1"/>
          </p:cNvSpPr>
          <p:nvPr>
            <p:ph type="ctrTitle"/>
          </p:nvPr>
        </p:nvSpPr>
        <p:spPr>
          <a:xfrm>
            <a:off x="585000" y="2031113"/>
            <a:ext cx="8736000" cy="2098800"/>
          </a:xfrm>
        </p:spPr>
        <p:txBody>
          <a:bodyPr anchor="b">
            <a:noAutofit/>
          </a:bodyPr>
          <a:lstStyle>
            <a:lvl1pPr algn="l">
              <a:defRPr sz="3900" b="1" i="0" cap="none" spc="-122" baseline="0">
                <a:solidFill>
                  <a:srgbClr val="0B2340"/>
                </a:solidFill>
                <a:latin typeface="+mj-lt"/>
              </a:defRPr>
            </a:lvl1pPr>
          </a:lstStyle>
          <a:p>
            <a:r>
              <a:rPr lang="nb-NO"/>
              <a:t>Klikk for å redigere tittelstil</a:t>
            </a:r>
            <a:endParaRPr lang="en-US"/>
          </a:p>
        </p:txBody>
      </p:sp>
      <p:sp>
        <p:nvSpPr>
          <p:cNvPr id="3" name="Subtitle 2"/>
          <p:cNvSpPr>
            <a:spLocks noGrp="1"/>
          </p:cNvSpPr>
          <p:nvPr>
            <p:ph type="subTitle" idx="1"/>
          </p:nvPr>
        </p:nvSpPr>
        <p:spPr>
          <a:xfrm>
            <a:off x="585000" y="4191114"/>
            <a:ext cx="8736000" cy="628312"/>
          </a:xfrm>
        </p:spPr>
        <p:txBody>
          <a:bodyPr>
            <a:normAutofit/>
          </a:bodyPr>
          <a:lstStyle>
            <a:lvl1pPr marL="0" indent="0" algn="l">
              <a:lnSpc>
                <a:spcPct val="112000"/>
              </a:lnSpc>
              <a:spcBef>
                <a:spcPts val="0"/>
              </a:spcBef>
              <a:spcAft>
                <a:spcPts val="0"/>
              </a:spcAft>
              <a:buNone/>
              <a:defRPr sz="2275">
                <a:solidFill>
                  <a:srgbClr val="0B2340"/>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endParaRPr lang="en-US"/>
          </a:p>
        </p:txBody>
      </p:sp>
      <p:sp>
        <p:nvSpPr>
          <p:cNvPr id="21" name="Footer Placeholder 4">
            <a:extLst>
              <a:ext uri="{FF2B5EF4-FFF2-40B4-BE49-F238E27FC236}">
                <a16:creationId xmlns:a16="http://schemas.microsoft.com/office/drawing/2014/main" id="{CA5DDBE8-3B85-F54B-A93E-FC9084A21F51}"/>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bg1"/>
                </a:solidFill>
                <a:latin typeface="+mj-lt"/>
              </a:defRPr>
            </a:lvl1pPr>
          </a:lstStyle>
          <a:p>
            <a:r>
              <a:rPr lang="en-US"/>
              <a:t> </a:t>
            </a:r>
          </a:p>
        </p:txBody>
      </p:sp>
      <p:pic>
        <p:nvPicPr>
          <p:cNvPr id="5" name="Graphic 4">
            <a:extLst>
              <a:ext uri="{FF2B5EF4-FFF2-40B4-BE49-F238E27FC236}">
                <a16:creationId xmlns:a16="http://schemas.microsoft.com/office/drawing/2014/main" id="{C88C905B-FF1D-A64A-957F-DBC127E59E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5001" y="648000"/>
            <a:ext cx="2595517" cy="557486"/>
          </a:xfrm>
          <a:prstGeom prst="rect">
            <a:avLst/>
          </a:prstGeom>
        </p:spPr>
      </p:pic>
    </p:spTree>
    <p:extLst>
      <p:ext uri="{BB962C8B-B14F-4D97-AF65-F5344CB8AC3E}">
        <p14:creationId xmlns:p14="http://schemas.microsoft.com/office/powerpoint/2010/main" val="84639732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rgbClr val="40B6E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5000" y="2160000"/>
            <a:ext cx="3488415" cy="2098800"/>
          </a:xfrm>
        </p:spPr>
        <p:txBody>
          <a:bodyPr anchor="b">
            <a:noAutofit/>
          </a:bodyPr>
          <a:lstStyle>
            <a:lvl1pPr algn="l">
              <a:defRPr sz="3250" b="1" i="0" cap="none" baseline="0">
                <a:solidFill>
                  <a:srgbClr val="051C2C"/>
                </a:solidFill>
                <a:latin typeface="+mj-lt"/>
              </a:defRPr>
            </a:lvl1pPr>
          </a:lstStyle>
          <a:p>
            <a:r>
              <a:rPr lang="nb-NO"/>
              <a:t>Klikk for å redigere tittelstil</a:t>
            </a:r>
            <a:endParaRPr lang="en-US"/>
          </a:p>
        </p:txBody>
      </p:sp>
      <p:sp>
        <p:nvSpPr>
          <p:cNvPr id="3" name="Subtitle 2"/>
          <p:cNvSpPr>
            <a:spLocks noGrp="1"/>
          </p:cNvSpPr>
          <p:nvPr>
            <p:ph type="subTitle" idx="1"/>
          </p:nvPr>
        </p:nvSpPr>
        <p:spPr>
          <a:xfrm>
            <a:off x="585000" y="4320001"/>
            <a:ext cx="3488415" cy="1086237"/>
          </a:xfrm>
        </p:spPr>
        <p:txBody>
          <a:bodyPr>
            <a:normAutofit/>
          </a:bodyPr>
          <a:lstStyle>
            <a:lvl1pPr marL="0" indent="0" algn="l">
              <a:lnSpc>
                <a:spcPct val="112000"/>
              </a:lnSpc>
              <a:spcBef>
                <a:spcPts val="0"/>
              </a:spcBef>
              <a:spcAft>
                <a:spcPts val="0"/>
              </a:spcAft>
              <a:buNone/>
              <a:tabLst>
                <a:tab pos="610097" algn="l"/>
              </a:tabLst>
              <a:defRPr sz="1950">
                <a:solidFill>
                  <a:srgbClr val="051C2C"/>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endParaRPr lang="en-US"/>
          </a:p>
        </p:txBody>
      </p:sp>
      <p:sp>
        <p:nvSpPr>
          <p:cNvPr id="18" name="Picture Placeholder 17">
            <a:extLst>
              <a:ext uri="{FF2B5EF4-FFF2-40B4-BE49-F238E27FC236}">
                <a16:creationId xmlns:a16="http://schemas.microsoft.com/office/drawing/2014/main" id="{B2482583-E43B-D74C-8528-C9FF807C6D79}"/>
              </a:ext>
            </a:extLst>
          </p:cNvPr>
          <p:cNvSpPr>
            <a:spLocks noGrp="1"/>
          </p:cNvSpPr>
          <p:nvPr>
            <p:ph type="pic" sz="quarter" idx="10"/>
          </p:nvPr>
        </p:nvSpPr>
        <p:spPr>
          <a:xfrm>
            <a:off x="4333732" y="0"/>
            <a:ext cx="5572268" cy="685800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solidFill>
            <a:srgbClr val="F1F3F2"/>
          </a:solidFill>
        </p:spPr>
        <p:txBody>
          <a:bodyPr wrap="square">
            <a:noAutofit/>
          </a:bodyPr>
          <a:lstStyle>
            <a:lvl1pPr>
              <a:defRPr>
                <a:solidFill>
                  <a:srgbClr val="051C2C"/>
                </a:solidFill>
              </a:defRPr>
            </a:lvl1pPr>
          </a:lstStyle>
          <a:p>
            <a:r>
              <a:rPr lang="nb-NO"/>
              <a:t>Klikk ikonet for å legge til et bilde</a:t>
            </a:r>
          </a:p>
        </p:txBody>
      </p:sp>
      <p:pic>
        <p:nvPicPr>
          <p:cNvPr id="7" name="Graphic 6">
            <a:extLst>
              <a:ext uri="{FF2B5EF4-FFF2-40B4-BE49-F238E27FC236}">
                <a16:creationId xmlns:a16="http://schemas.microsoft.com/office/drawing/2014/main" id="{3632919B-F252-7B47-A9EF-8DAFD989F1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5001" y="648000"/>
            <a:ext cx="2595517" cy="557486"/>
          </a:xfrm>
          <a:prstGeom prst="rect">
            <a:avLst/>
          </a:prstGeom>
        </p:spPr>
      </p:pic>
      <p:sp>
        <p:nvSpPr>
          <p:cNvPr id="8" name="Footer Placeholder 4">
            <a:extLst>
              <a:ext uri="{FF2B5EF4-FFF2-40B4-BE49-F238E27FC236}">
                <a16:creationId xmlns:a16="http://schemas.microsoft.com/office/drawing/2014/main" id="{A2CBF380-1697-6147-A103-0A13A32608A7}"/>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bg1"/>
                </a:solidFill>
                <a:latin typeface="+mj-lt"/>
              </a:defRPr>
            </a:lvl1pPr>
          </a:lstStyle>
          <a:p>
            <a:r>
              <a:rPr lang="en-US"/>
              <a:t> </a:t>
            </a:r>
          </a:p>
        </p:txBody>
      </p:sp>
    </p:spTree>
    <p:extLst>
      <p:ext uri="{BB962C8B-B14F-4D97-AF65-F5344CB8AC3E}">
        <p14:creationId xmlns:p14="http://schemas.microsoft.com/office/powerpoint/2010/main" val="345738182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logo">
    <p:bg>
      <p:bgPr>
        <a:solidFill>
          <a:srgbClr val="40B6E5"/>
        </a:solidFill>
        <a:effectLst/>
      </p:bgPr>
    </p:bg>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82F62575-2D5D-E844-B447-9AE189ECE75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4333875" y="0"/>
            <a:ext cx="5572125" cy="6858000"/>
          </a:xfrm>
          <a:prstGeom prst="rect">
            <a:avLst/>
          </a:prstGeom>
        </p:spPr>
      </p:pic>
      <p:pic>
        <p:nvPicPr>
          <p:cNvPr id="7" name="Graphic 6">
            <a:extLst>
              <a:ext uri="{FF2B5EF4-FFF2-40B4-BE49-F238E27FC236}">
                <a16:creationId xmlns:a16="http://schemas.microsoft.com/office/drawing/2014/main" id="{B0B6707D-7A65-5D45-8FAA-B0855398A8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90500" y="2809800"/>
            <a:ext cx="2925000" cy="1651764"/>
          </a:xfrm>
          <a:prstGeom prst="rect">
            <a:avLst/>
          </a:prstGeom>
        </p:spPr>
      </p:pic>
      <p:sp>
        <p:nvSpPr>
          <p:cNvPr id="8" name="Footer Placeholder 4">
            <a:extLst>
              <a:ext uri="{FF2B5EF4-FFF2-40B4-BE49-F238E27FC236}">
                <a16:creationId xmlns:a16="http://schemas.microsoft.com/office/drawing/2014/main" id="{10D50787-DE16-614A-966B-C24D2DDA85C5}"/>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bg1"/>
                </a:solidFill>
                <a:latin typeface="+mj-lt"/>
              </a:defRPr>
            </a:lvl1pPr>
          </a:lstStyle>
          <a:p>
            <a:r>
              <a:rPr lang="en-US"/>
              <a:t> </a:t>
            </a:r>
          </a:p>
        </p:txBody>
      </p:sp>
    </p:spTree>
    <p:extLst>
      <p:ext uri="{BB962C8B-B14F-4D97-AF65-F5344CB8AC3E}">
        <p14:creationId xmlns:p14="http://schemas.microsoft.com/office/powerpoint/2010/main" val="170177466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Footer Placeholder 4">
            <a:extLst>
              <a:ext uri="{FF2B5EF4-FFF2-40B4-BE49-F238E27FC236}">
                <a16:creationId xmlns:a16="http://schemas.microsoft.com/office/drawing/2014/main" id="{12BAC934-9D95-304C-86AC-BC1A2801ED99}"/>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rgbClr val="051C2C"/>
                </a:solidFill>
                <a:latin typeface="+mj-lt"/>
              </a:defRPr>
            </a:lvl1pPr>
          </a:lstStyle>
          <a:p>
            <a:r>
              <a:rPr lang="en-US"/>
              <a:t> </a:t>
            </a:r>
          </a:p>
        </p:txBody>
      </p:sp>
    </p:spTree>
    <p:extLst>
      <p:ext uri="{BB962C8B-B14F-4D97-AF65-F5344CB8AC3E}">
        <p14:creationId xmlns:p14="http://schemas.microsoft.com/office/powerpoint/2010/main" val="678388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rgbClr val="40B6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a:extLst>
              <a:ext uri="{FF2B5EF4-FFF2-40B4-BE49-F238E27FC236}">
                <a16:creationId xmlns:a16="http://schemas.microsoft.com/office/drawing/2014/main" id="{5073304D-F346-D649-B599-D43FB7AC7EAE}"/>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bg1"/>
                </a:solidFill>
                <a:latin typeface="+mj-lt"/>
              </a:defRPr>
            </a:lvl1pPr>
          </a:lstStyle>
          <a:p>
            <a:r>
              <a:rPr lang="en-US"/>
              <a:t>  </a:t>
            </a:r>
          </a:p>
        </p:txBody>
      </p:sp>
    </p:spTree>
    <p:extLst>
      <p:ext uri="{BB962C8B-B14F-4D97-AF65-F5344CB8AC3E}">
        <p14:creationId xmlns:p14="http://schemas.microsoft.com/office/powerpoint/2010/main" val="186582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25525" y="1811338"/>
            <a:ext cx="3902075" cy="370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080000" y="1811338"/>
            <a:ext cx="3902075" cy="370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66F7D3C7-C6FE-40C5-AB2A-6607BD97A4D4}" type="slidenum">
              <a:rPr lang="nb-NO"/>
              <a:pPr/>
              <a:t>‹#›</a:t>
            </a:fld>
            <a:endParaRPr lang="nb-NO"/>
          </a:p>
        </p:txBody>
      </p:sp>
    </p:spTree>
    <p:extLst>
      <p:ext uri="{BB962C8B-B14F-4D97-AF65-F5344CB8AC3E}">
        <p14:creationId xmlns:p14="http://schemas.microsoft.com/office/powerpoint/2010/main" val="1120850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rgbClr val="40B6E5"/>
        </a:solid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44873962-9EC9-F84A-8545-52E460C38C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5572125" cy="6858000"/>
          </a:xfrm>
          <a:prstGeom prst="rect">
            <a:avLst/>
          </a:prstGeom>
        </p:spPr>
      </p:pic>
      <p:sp>
        <p:nvSpPr>
          <p:cNvPr id="2" name="Title 1"/>
          <p:cNvSpPr>
            <a:spLocks noGrp="1"/>
          </p:cNvSpPr>
          <p:nvPr>
            <p:ph type="title"/>
          </p:nvPr>
        </p:nvSpPr>
        <p:spPr>
          <a:xfrm>
            <a:off x="585000" y="2160000"/>
            <a:ext cx="8736000" cy="2098800"/>
          </a:xfrm>
        </p:spPr>
        <p:txBody>
          <a:bodyPr anchor="b">
            <a:normAutofit/>
          </a:bodyPr>
          <a:lstStyle>
            <a:lvl1pPr algn="l">
              <a:defRPr sz="4388" cap="none" baseline="0">
                <a:solidFill>
                  <a:srgbClr val="0B2340"/>
                </a:solidFill>
              </a:defRPr>
            </a:lvl1pPr>
          </a:lstStyle>
          <a:p>
            <a:r>
              <a:rPr lang="nb-NO"/>
              <a:t>Klikk for å redigere tittelstil</a:t>
            </a:r>
            <a:endParaRPr lang="en-US"/>
          </a:p>
        </p:txBody>
      </p:sp>
      <p:sp>
        <p:nvSpPr>
          <p:cNvPr id="3" name="Text Placeholder 2"/>
          <p:cNvSpPr>
            <a:spLocks noGrp="1"/>
          </p:cNvSpPr>
          <p:nvPr>
            <p:ph type="body" idx="1"/>
          </p:nvPr>
        </p:nvSpPr>
        <p:spPr>
          <a:xfrm>
            <a:off x="585000" y="4320000"/>
            <a:ext cx="8736000" cy="1144800"/>
          </a:xfrm>
        </p:spPr>
        <p:txBody>
          <a:bodyPr>
            <a:normAutofit/>
          </a:bodyPr>
          <a:lstStyle>
            <a:lvl1pPr marL="0" indent="0" algn="l">
              <a:lnSpc>
                <a:spcPct val="112000"/>
              </a:lnSpc>
              <a:spcBef>
                <a:spcPts val="0"/>
              </a:spcBef>
              <a:spcAft>
                <a:spcPts val="0"/>
              </a:spcAft>
              <a:buNone/>
              <a:defRPr sz="2275">
                <a:solidFill>
                  <a:srgbClr val="0B2340"/>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Rediger tekststiler i malen</a:t>
            </a:r>
          </a:p>
        </p:txBody>
      </p:sp>
      <p:sp>
        <p:nvSpPr>
          <p:cNvPr id="8" name="Footer Placeholder 4">
            <a:extLst>
              <a:ext uri="{FF2B5EF4-FFF2-40B4-BE49-F238E27FC236}">
                <a16:creationId xmlns:a16="http://schemas.microsoft.com/office/drawing/2014/main" id="{028E6421-6860-BF4A-BB7F-D418876B9433}"/>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tx1"/>
                </a:solidFill>
                <a:latin typeface="+mj-lt"/>
              </a:defRPr>
            </a:lvl1pPr>
          </a:lstStyle>
          <a:p>
            <a:r>
              <a:rPr lang="en-US"/>
              <a:t> </a:t>
            </a:r>
          </a:p>
        </p:txBody>
      </p:sp>
    </p:spTree>
    <p:extLst>
      <p:ext uri="{BB962C8B-B14F-4D97-AF65-F5344CB8AC3E}">
        <p14:creationId xmlns:p14="http://schemas.microsoft.com/office/powerpoint/2010/main" val="3474529059"/>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rgbClr val="40B6E5"/>
        </a:solid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50737742-5E0E-4442-AB83-98AC270258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3690938" y="642938"/>
            <a:ext cx="6858000" cy="5572125"/>
          </a:xfrm>
          <a:prstGeom prst="rect">
            <a:avLst/>
          </a:prstGeom>
        </p:spPr>
      </p:pic>
      <p:sp>
        <p:nvSpPr>
          <p:cNvPr id="2" name="Title 1"/>
          <p:cNvSpPr>
            <a:spLocks noGrp="1"/>
          </p:cNvSpPr>
          <p:nvPr>
            <p:ph type="title"/>
          </p:nvPr>
        </p:nvSpPr>
        <p:spPr>
          <a:xfrm>
            <a:off x="585000" y="2160000"/>
            <a:ext cx="8736000" cy="2098800"/>
          </a:xfrm>
        </p:spPr>
        <p:txBody>
          <a:bodyPr anchor="b">
            <a:normAutofit/>
          </a:bodyPr>
          <a:lstStyle>
            <a:lvl1pPr algn="l">
              <a:defRPr sz="4388" cap="none" baseline="0">
                <a:solidFill>
                  <a:srgbClr val="0B2340"/>
                </a:solidFill>
              </a:defRPr>
            </a:lvl1pPr>
          </a:lstStyle>
          <a:p>
            <a:r>
              <a:rPr lang="nb-NO"/>
              <a:t>Klikk for å redigere tittelstil</a:t>
            </a:r>
            <a:endParaRPr lang="en-US"/>
          </a:p>
        </p:txBody>
      </p:sp>
      <p:sp>
        <p:nvSpPr>
          <p:cNvPr id="3" name="Text Placeholder 2"/>
          <p:cNvSpPr>
            <a:spLocks noGrp="1"/>
          </p:cNvSpPr>
          <p:nvPr>
            <p:ph type="body" idx="1"/>
          </p:nvPr>
        </p:nvSpPr>
        <p:spPr>
          <a:xfrm>
            <a:off x="585000" y="4320000"/>
            <a:ext cx="8736000" cy="1144800"/>
          </a:xfrm>
        </p:spPr>
        <p:txBody>
          <a:bodyPr>
            <a:normAutofit/>
          </a:bodyPr>
          <a:lstStyle>
            <a:lvl1pPr marL="0" indent="0" algn="l">
              <a:lnSpc>
                <a:spcPct val="112000"/>
              </a:lnSpc>
              <a:spcBef>
                <a:spcPts val="0"/>
              </a:spcBef>
              <a:spcAft>
                <a:spcPts val="0"/>
              </a:spcAft>
              <a:buNone/>
              <a:defRPr sz="2275">
                <a:solidFill>
                  <a:srgbClr val="0B2340"/>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Rediger tekststiler i malen</a:t>
            </a:r>
          </a:p>
        </p:txBody>
      </p:sp>
      <p:sp>
        <p:nvSpPr>
          <p:cNvPr id="8" name="Footer Placeholder 4">
            <a:extLst>
              <a:ext uri="{FF2B5EF4-FFF2-40B4-BE49-F238E27FC236}">
                <a16:creationId xmlns:a16="http://schemas.microsoft.com/office/drawing/2014/main" id="{68455ECC-D56B-0A4D-9BE6-05D2FC504595}"/>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tx1"/>
                </a:solidFill>
                <a:latin typeface="+mj-lt"/>
              </a:defRPr>
            </a:lvl1pPr>
          </a:lstStyle>
          <a:p>
            <a:r>
              <a:rPr lang="en-US"/>
              <a:t> </a:t>
            </a:r>
          </a:p>
        </p:txBody>
      </p:sp>
    </p:spTree>
    <p:extLst>
      <p:ext uri="{BB962C8B-B14F-4D97-AF65-F5344CB8AC3E}">
        <p14:creationId xmlns:p14="http://schemas.microsoft.com/office/powerpoint/2010/main" val="1298068045"/>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2340"/>
                </a:solidFill>
              </a:defRPr>
            </a:lvl1pPr>
          </a:lstStyle>
          <a:p>
            <a:r>
              <a:rPr lang="nb-NO"/>
              <a:t>Klikk for å redigere tittelstil</a:t>
            </a:r>
            <a:endParaRPr lang="en-US"/>
          </a:p>
        </p:txBody>
      </p:sp>
      <p:sp>
        <p:nvSpPr>
          <p:cNvPr id="11" name="Content Placeholder 2">
            <a:extLst>
              <a:ext uri="{FF2B5EF4-FFF2-40B4-BE49-F238E27FC236}">
                <a16:creationId xmlns:a16="http://schemas.microsoft.com/office/drawing/2014/main" id="{F1AD8C71-E770-A045-99A3-717D5F8E2B39}"/>
              </a:ext>
            </a:extLst>
          </p:cNvPr>
          <p:cNvSpPr>
            <a:spLocks noGrp="1"/>
          </p:cNvSpPr>
          <p:nvPr>
            <p:ph sz="half" idx="1"/>
          </p:nvPr>
        </p:nvSpPr>
        <p:spPr>
          <a:xfrm>
            <a:off x="585000" y="1897629"/>
            <a:ext cx="4143251"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04E5338D-2AC0-284F-A42C-5F2688864BA2}"/>
              </a:ext>
            </a:extLst>
          </p:cNvPr>
          <p:cNvSpPr>
            <a:spLocks noGrp="1"/>
          </p:cNvSpPr>
          <p:nvPr>
            <p:ph sz="half" idx="11"/>
          </p:nvPr>
        </p:nvSpPr>
        <p:spPr>
          <a:xfrm>
            <a:off x="5177749" y="1897629"/>
            <a:ext cx="4143251"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Footer Placeholder 4">
            <a:extLst>
              <a:ext uri="{FF2B5EF4-FFF2-40B4-BE49-F238E27FC236}">
                <a16:creationId xmlns:a16="http://schemas.microsoft.com/office/drawing/2014/main" id="{9AA5111C-5D03-1841-B239-AE2D52555BDC}"/>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rgbClr val="051C2C"/>
                </a:solidFill>
                <a:latin typeface="+mj-lt"/>
              </a:defRPr>
            </a:lvl1pPr>
          </a:lstStyle>
          <a:p>
            <a:r>
              <a:rPr lang="en-US"/>
              <a:t> </a:t>
            </a:r>
          </a:p>
        </p:txBody>
      </p:sp>
    </p:spTree>
    <p:extLst>
      <p:ext uri="{BB962C8B-B14F-4D97-AF65-F5344CB8AC3E}">
        <p14:creationId xmlns:p14="http://schemas.microsoft.com/office/powerpoint/2010/main" val="910685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blue">
    <p:bg>
      <p:bgPr>
        <a:solidFill>
          <a:srgbClr val="40B6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2340"/>
                </a:solidFill>
              </a:defRPr>
            </a:lvl1pPr>
          </a:lstStyle>
          <a:p>
            <a:r>
              <a:rPr lang="nb-NO"/>
              <a:t>Klikk for å redigere tittelstil</a:t>
            </a:r>
            <a:endParaRPr lang="en-US"/>
          </a:p>
        </p:txBody>
      </p:sp>
      <p:sp>
        <p:nvSpPr>
          <p:cNvPr id="3" name="Content Placeholder 2"/>
          <p:cNvSpPr>
            <a:spLocks noGrp="1"/>
          </p:cNvSpPr>
          <p:nvPr>
            <p:ph sz="half" idx="1"/>
          </p:nvPr>
        </p:nvSpPr>
        <p:spPr>
          <a:xfrm>
            <a:off x="585000" y="1897629"/>
            <a:ext cx="4143251"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D682276E-8466-F144-8405-4E335D2D4819}"/>
              </a:ext>
            </a:extLst>
          </p:cNvPr>
          <p:cNvSpPr>
            <a:spLocks noGrp="1"/>
          </p:cNvSpPr>
          <p:nvPr>
            <p:ph sz="half" idx="11"/>
          </p:nvPr>
        </p:nvSpPr>
        <p:spPr>
          <a:xfrm>
            <a:off x="5177749" y="1897629"/>
            <a:ext cx="4143251"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Footer Placeholder 4">
            <a:extLst>
              <a:ext uri="{FF2B5EF4-FFF2-40B4-BE49-F238E27FC236}">
                <a16:creationId xmlns:a16="http://schemas.microsoft.com/office/drawing/2014/main" id="{CD4913C8-6495-C146-860E-6B9D062A2596}"/>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bg1"/>
                </a:solidFill>
                <a:latin typeface="+mj-lt"/>
              </a:defRPr>
            </a:lvl1pPr>
          </a:lstStyle>
          <a:p>
            <a:r>
              <a:rPr lang="en-US"/>
              <a:t> </a:t>
            </a:r>
          </a:p>
        </p:txBody>
      </p:sp>
    </p:spTree>
    <p:extLst>
      <p:ext uri="{BB962C8B-B14F-4D97-AF65-F5344CB8AC3E}">
        <p14:creationId xmlns:p14="http://schemas.microsoft.com/office/powerpoint/2010/main" val="3625255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5000" y="1897628"/>
            <a:ext cx="4140162"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4" name="Content Placeholder 3"/>
          <p:cNvSpPr>
            <a:spLocks noGrp="1"/>
          </p:cNvSpPr>
          <p:nvPr>
            <p:ph sz="half" idx="2"/>
          </p:nvPr>
        </p:nvSpPr>
        <p:spPr>
          <a:xfrm>
            <a:off x="585000" y="2861971"/>
            <a:ext cx="4140162"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Text Placeholder 2">
            <a:extLst>
              <a:ext uri="{FF2B5EF4-FFF2-40B4-BE49-F238E27FC236}">
                <a16:creationId xmlns:a16="http://schemas.microsoft.com/office/drawing/2014/main" id="{349D30DE-E986-EE4D-AAE3-C9B007ABE63C}"/>
              </a:ext>
            </a:extLst>
          </p:cNvPr>
          <p:cNvSpPr>
            <a:spLocks noGrp="1"/>
          </p:cNvSpPr>
          <p:nvPr>
            <p:ph type="body" idx="12"/>
          </p:nvPr>
        </p:nvSpPr>
        <p:spPr>
          <a:xfrm>
            <a:off x="5180840" y="1897628"/>
            <a:ext cx="4140162"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13" name="Content Placeholder 3">
            <a:extLst>
              <a:ext uri="{FF2B5EF4-FFF2-40B4-BE49-F238E27FC236}">
                <a16:creationId xmlns:a16="http://schemas.microsoft.com/office/drawing/2014/main" id="{875F5CF7-14AF-1B4B-BB9D-424BBDA61728}"/>
              </a:ext>
            </a:extLst>
          </p:cNvPr>
          <p:cNvSpPr>
            <a:spLocks noGrp="1"/>
          </p:cNvSpPr>
          <p:nvPr>
            <p:ph sz="half" idx="13"/>
          </p:nvPr>
        </p:nvSpPr>
        <p:spPr>
          <a:xfrm>
            <a:off x="5180840" y="2861971"/>
            <a:ext cx="4140162"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5AC22AE6-C670-CF40-A001-3A4BD1EBA663}"/>
              </a:ext>
            </a:extLst>
          </p:cNvPr>
          <p:cNvSpPr>
            <a:spLocks noGrp="1"/>
          </p:cNvSpPr>
          <p:nvPr>
            <p:ph type="title"/>
          </p:nvPr>
        </p:nvSpPr>
        <p:spPr>
          <a:xfrm>
            <a:off x="585000" y="587481"/>
            <a:ext cx="8736000" cy="1192161"/>
          </a:xfrm>
        </p:spPr>
        <p:txBody>
          <a:bodyPr/>
          <a:lstStyle>
            <a:lvl1pPr>
              <a:defRPr>
                <a:solidFill>
                  <a:srgbClr val="0B2340"/>
                </a:solidFill>
              </a:defRPr>
            </a:lvl1pPr>
          </a:lstStyle>
          <a:p>
            <a:r>
              <a:rPr lang="nb-NO"/>
              <a:t>Klikk for å redigere tittelstil</a:t>
            </a:r>
            <a:endParaRPr lang="en-US"/>
          </a:p>
        </p:txBody>
      </p:sp>
      <p:sp>
        <p:nvSpPr>
          <p:cNvPr id="8" name="Footer Placeholder 4">
            <a:extLst>
              <a:ext uri="{FF2B5EF4-FFF2-40B4-BE49-F238E27FC236}">
                <a16:creationId xmlns:a16="http://schemas.microsoft.com/office/drawing/2014/main" id="{17AE4601-58A2-6242-BC48-7F0CAED9EF36}"/>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rgbClr val="051C2C"/>
                </a:solidFill>
                <a:latin typeface="+mj-lt"/>
              </a:defRPr>
            </a:lvl1pPr>
          </a:lstStyle>
          <a:p>
            <a:r>
              <a:rPr lang="en-US"/>
              <a:t> </a:t>
            </a:r>
          </a:p>
        </p:txBody>
      </p:sp>
    </p:spTree>
    <p:extLst>
      <p:ext uri="{BB962C8B-B14F-4D97-AF65-F5344CB8AC3E}">
        <p14:creationId xmlns:p14="http://schemas.microsoft.com/office/powerpoint/2010/main" val="36339042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blue">
    <p:bg>
      <p:bgPr>
        <a:solidFill>
          <a:srgbClr val="40B6E5"/>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9CB87F1-048B-9F44-8DFB-DB058F55C298}"/>
              </a:ext>
            </a:extLst>
          </p:cNvPr>
          <p:cNvSpPr>
            <a:spLocks noGrp="1"/>
          </p:cNvSpPr>
          <p:nvPr>
            <p:ph type="body" idx="1"/>
          </p:nvPr>
        </p:nvSpPr>
        <p:spPr>
          <a:xfrm>
            <a:off x="585000" y="1897628"/>
            <a:ext cx="4140162"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14" name="Content Placeholder 3">
            <a:extLst>
              <a:ext uri="{FF2B5EF4-FFF2-40B4-BE49-F238E27FC236}">
                <a16:creationId xmlns:a16="http://schemas.microsoft.com/office/drawing/2014/main" id="{BA01C341-B20F-CF42-B9F1-9FBFE9DD79B3}"/>
              </a:ext>
            </a:extLst>
          </p:cNvPr>
          <p:cNvSpPr>
            <a:spLocks noGrp="1"/>
          </p:cNvSpPr>
          <p:nvPr>
            <p:ph sz="half" idx="2"/>
          </p:nvPr>
        </p:nvSpPr>
        <p:spPr>
          <a:xfrm>
            <a:off x="585000" y="2861971"/>
            <a:ext cx="4140162"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5" name="Text Placeholder 2">
            <a:extLst>
              <a:ext uri="{FF2B5EF4-FFF2-40B4-BE49-F238E27FC236}">
                <a16:creationId xmlns:a16="http://schemas.microsoft.com/office/drawing/2014/main" id="{8502F8AB-8D12-AC43-8A33-3BDEB8191B7A}"/>
              </a:ext>
            </a:extLst>
          </p:cNvPr>
          <p:cNvSpPr>
            <a:spLocks noGrp="1"/>
          </p:cNvSpPr>
          <p:nvPr>
            <p:ph type="body" idx="12"/>
          </p:nvPr>
        </p:nvSpPr>
        <p:spPr>
          <a:xfrm>
            <a:off x="5180840" y="1897628"/>
            <a:ext cx="4140162"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16" name="Content Placeholder 3">
            <a:extLst>
              <a:ext uri="{FF2B5EF4-FFF2-40B4-BE49-F238E27FC236}">
                <a16:creationId xmlns:a16="http://schemas.microsoft.com/office/drawing/2014/main" id="{476130BC-EC10-6742-BC70-C44E8B18EB6E}"/>
              </a:ext>
            </a:extLst>
          </p:cNvPr>
          <p:cNvSpPr>
            <a:spLocks noGrp="1"/>
          </p:cNvSpPr>
          <p:nvPr>
            <p:ph sz="half" idx="13"/>
          </p:nvPr>
        </p:nvSpPr>
        <p:spPr>
          <a:xfrm>
            <a:off x="5180840" y="2861971"/>
            <a:ext cx="4140162"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itle 1">
            <a:extLst>
              <a:ext uri="{FF2B5EF4-FFF2-40B4-BE49-F238E27FC236}">
                <a16:creationId xmlns:a16="http://schemas.microsoft.com/office/drawing/2014/main" id="{CC0358DF-C308-7E4A-92A3-CCF4BBBEB552}"/>
              </a:ext>
            </a:extLst>
          </p:cNvPr>
          <p:cNvSpPr>
            <a:spLocks noGrp="1"/>
          </p:cNvSpPr>
          <p:nvPr>
            <p:ph type="title"/>
          </p:nvPr>
        </p:nvSpPr>
        <p:spPr>
          <a:xfrm>
            <a:off x="585000" y="587481"/>
            <a:ext cx="8736000" cy="1192161"/>
          </a:xfrm>
        </p:spPr>
        <p:txBody>
          <a:bodyPr/>
          <a:lstStyle>
            <a:lvl1pPr>
              <a:defRPr>
                <a:solidFill>
                  <a:srgbClr val="0B2340"/>
                </a:solidFill>
              </a:defRPr>
            </a:lvl1pPr>
          </a:lstStyle>
          <a:p>
            <a:r>
              <a:rPr lang="nb-NO"/>
              <a:t>Klikk for å redigere tittelstil</a:t>
            </a:r>
            <a:endParaRPr lang="en-US"/>
          </a:p>
        </p:txBody>
      </p:sp>
      <p:sp>
        <p:nvSpPr>
          <p:cNvPr id="8" name="Footer Placeholder 4">
            <a:extLst>
              <a:ext uri="{FF2B5EF4-FFF2-40B4-BE49-F238E27FC236}">
                <a16:creationId xmlns:a16="http://schemas.microsoft.com/office/drawing/2014/main" id="{9AC11221-EF54-834D-8B5B-2CE4254C4634}"/>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bg1"/>
                </a:solidFill>
                <a:latin typeface="+mj-lt"/>
              </a:defRPr>
            </a:lvl1pPr>
          </a:lstStyle>
          <a:p>
            <a:r>
              <a:rPr lang="en-US"/>
              <a:t> </a:t>
            </a:r>
          </a:p>
        </p:txBody>
      </p:sp>
    </p:spTree>
    <p:extLst>
      <p:ext uri="{BB962C8B-B14F-4D97-AF65-F5344CB8AC3E}">
        <p14:creationId xmlns:p14="http://schemas.microsoft.com/office/powerpoint/2010/main" val="2140097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2340"/>
                </a:solidFill>
              </a:defRPr>
            </a:lvl1pPr>
          </a:lstStyle>
          <a:p>
            <a:r>
              <a:rPr lang="nb-NO"/>
              <a:t>Klikk for å redigere tittelstil</a:t>
            </a:r>
            <a:endParaRPr lang="en-US"/>
          </a:p>
        </p:txBody>
      </p:sp>
      <p:sp>
        <p:nvSpPr>
          <p:cNvPr id="4" name="Footer Placeholder 4">
            <a:extLst>
              <a:ext uri="{FF2B5EF4-FFF2-40B4-BE49-F238E27FC236}">
                <a16:creationId xmlns:a16="http://schemas.microsoft.com/office/drawing/2014/main" id="{DC7AF182-A881-E741-B47F-4E3C3D6C7D04}"/>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rgbClr val="051C2C"/>
                </a:solidFill>
                <a:latin typeface="+mj-lt"/>
              </a:defRPr>
            </a:lvl1pPr>
          </a:lstStyle>
          <a:p>
            <a:r>
              <a:rPr lang="en-US"/>
              <a:t> </a:t>
            </a:r>
          </a:p>
        </p:txBody>
      </p:sp>
    </p:spTree>
    <p:extLst>
      <p:ext uri="{BB962C8B-B14F-4D97-AF65-F5344CB8AC3E}">
        <p14:creationId xmlns:p14="http://schemas.microsoft.com/office/powerpoint/2010/main" val="3243934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4233363B-152D-CF40-B7DD-8469E5F2AEC2}"/>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rgbClr val="051C2C"/>
                </a:solidFill>
                <a:latin typeface="+mj-lt"/>
              </a:defRPr>
            </a:lvl1pPr>
          </a:lstStyle>
          <a:p>
            <a:r>
              <a:rPr lang="en-US"/>
              <a:t> </a:t>
            </a:r>
          </a:p>
        </p:txBody>
      </p:sp>
    </p:spTree>
    <p:extLst>
      <p:ext uri="{BB962C8B-B14F-4D97-AF65-F5344CB8AC3E}">
        <p14:creationId xmlns:p14="http://schemas.microsoft.com/office/powerpoint/2010/main" val="533936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nhold med tekst">
    <p:spTree>
      <p:nvGrpSpPr>
        <p:cNvPr id="1" name=""/>
        <p:cNvGrpSpPr/>
        <p:nvPr/>
      </p:nvGrpSpPr>
      <p:grpSpPr>
        <a:xfrm>
          <a:off x="0" y="0"/>
          <a:ext cx="0" cy="0"/>
          <a:chOff x="0" y="0"/>
          <a:chExt cx="0" cy="0"/>
        </a:xfrm>
      </p:grpSpPr>
      <p:sp>
        <p:nvSpPr>
          <p:cNvPr id="8" name="Rectangle 7" title="Background Shape"/>
          <p:cNvSpPr/>
          <p:nvPr/>
        </p:nvSpPr>
        <p:spPr>
          <a:xfrm>
            <a:off x="0" y="376"/>
            <a:ext cx="9906000" cy="6857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8169" y="685800"/>
            <a:ext cx="3132773" cy="2157884"/>
          </a:xfrm>
        </p:spPr>
        <p:txBody>
          <a:bodyPr anchor="t">
            <a:noAutofit/>
          </a:bodyPr>
          <a:lstStyle>
            <a:lvl1pPr>
              <a:lnSpc>
                <a:spcPct val="84000"/>
              </a:lnSpc>
              <a:defRPr sz="3900" baseline="0">
                <a:solidFill>
                  <a:srgbClr val="0B2340"/>
                </a:solidFill>
              </a:defRPr>
            </a:lvl1pPr>
          </a:lstStyle>
          <a:p>
            <a:r>
              <a:rPr lang="nb-NO"/>
              <a:t>Klikk for å redigere tittelstil</a:t>
            </a:r>
            <a:endParaRPr lang="en-US"/>
          </a:p>
        </p:txBody>
      </p:sp>
      <p:sp>
        <p:nvSpPr>
          <p:cNvPr id="4" name="Text Placeholder 3"/>
          <p:cNvSpPr>
            <a:spLocks noGrp="1"/>
          </p:cNvSpPr>
          <p:nvPr>
            <p:ph type="body" sz="half" idx="2"/>
          </p:nvPr>
        </p:nvSpPr>
        <p:spPr>
          <a:xfrm>
            <a:off x="588169" y="2856344"/>
            <a:ext cx="3132773" cy="3011056"/>
          </a:xfrm>
        </p:spPr>
        <p:txBody>
          <a:bodyPr/>
          <a:lstStyle>
            <a:lvl1pPr marL="0" indent="0">
              <a:lnSpc>
                <a:spcPct val="113000"/>
              </a:lnSpc>
              <a:spcBef>
                <a:spcPts val="0"/>
              </a:spcBef>
              <a:spcAft>
                <a:spcPts val="1219"/>
              </a:spcAft>
              <a:buNone/>
              <a:defRPr sz="1300">
                <a:solidFill>
                  <a:srgbClr val="0B2340"/>
                </a:solidFill>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Rediger tekststiler i malen</a:t>
            </a:r>
          </a:p>
        </p:txBody>
      </p:sp>
      <p:sp>
        <p:nvSpPr>
          <p:cNvPr id="17" name="Content Placeholder 16">
            <a:extLst>
              <a:ext uri="{FF2B5EF4-FFF2-40B4-BE49-F238E27FC236}">
                <a16:creationId xmlns:a16="http://schemas.microsoft.com/office/drawing/2014/main" id="{85794981-6A42-7A40-B411-5DD5C61FB870}"/>
              </a:ext>
            </a:extLst>
          </p:cNvPr>
          <p:cNvSpPr>
            <a:spLocks noGrp="1"/>
          </p:cNvSpPr>
          <p:nvPr>
            <p:ph sz="quarter" idx="10"/>
          </p:nvPr>
        </p:nvSpPr>
        <p:spPr>
          <a:xfrm>
            <a:off x="4333732" y="0"/>
            <a:ext cx="5572268" cy="685800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61"/>
                  <a:pt x="-113404" y="2317993"/>
                  <a:pt x="41006" y="0"/>
                </a:cubicBezTo>
                <a:close/>
              </a:path>
            </a:pathLst>
          </a:custGeom>
          <a:solidFill>
            <a:srgbClr val="F1F3F2"/>
          </a:solidFill>
        </p:spPr>
        <p:txBody>
          <a:bodyPr wrap="square">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Footer Placeholder 4">
            <a:extLst>
              <a:ext uri="{FF2B5EF4-FFF2-40B4-BE49-F238E27FC236}">
                <a16:creationId xmlns:a16="http://schemas.microsoft.com/office/drawing/2014/main" id="{90E55D05-3D86-6546-89FA-642FFD82B812}"/>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rgbClr val="051C2C"/>
                </a:solidFill>
                <a:latin typeface="+mj-lt"/>
              </a:defRPr>
            </a:lvl1pPr>
          </a:lstStyle>
          <a:p>
            <a:r>
              <a:rPr lang="en-US"/>
              <a:t> </a:t>
            </a:r>
          </a:p>
        </p:txBody>
      </p:sp>
    </p:spTree>
    <p:extLst>
      <p:ext uri="{BB962C8B-B14F-4D97-AF65-F5344CB8AC3E}">
        <p14:creationId xmlns:p14="http://schemas.microsoft.com/office/powerpoint/2010/main" val="1311249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lde med tekst">
    <p:spTree>
      <p:nvGrpSpPr>
        <p:cNvPr id="1" name=""/>
        <p:cNvGrpSpPr/>
        <p:nvPr/>
      </p:nvGrpSpPr>
      <p:grpSpPr>
        <a:xfrm>
          <a:off x="0" y="0"/>
          <a:ext cx="0" cy="0"/>
          <a:chOff x="0" y="0"/>
          <a:chExt cx="0" cy="0"/>
        </a:xfrm>
      </p:grpSpPr>
      <p:sp>
        <p:nvSpPr>
          <p:cNvPr id="8" name="Rectangle 7" title="Background Shape"/>
          <p:cNvSpPr/>
          <p:nvPr userDrawn="1"/>
        </p:nvSpPr>
        <p:spPr>
          <a:xfrm>
            <a:off x="0" y="376"/>
            <a:ext cx="9906000" cy="6857624"/>
          </a:xfrm>
          <a:prstGeom prst="rect">
            <a:avLst/>
          </a:prstGeom>
          <a:solidFill>
            <a:srgbClr val="40B6E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8169" y="685800"/>
            <a:ext cx="3132773" cy="2157884"/>
          </a:xfrm>
        </p:spPr>
        <p:txBody>
          <a:bodyPr anchor="t">
            <a:normAutofit/>
          </a:bodyPr>
          <a:lstStyle>
            <a:lvl1pPr>
              <a:lnSpc>
                <a:spcPct val="84000"/>
              </a:lnSpc>
              <a:defRPr sz="3900" baseline="0">
                <a:solidFill>
                  <a:srgbClr val="0B2340"/>
                </a:solidFill>
              </a:defRPr>
            </a:lvl1pPr>
          </a:lstStyle>
          <a:p>
            <a:r>
              <a:rPr lang="nb-NO"/>
              <a:t>Klikk for å redigere tittelstil</a:t>
            </a:r>
            <a:endParaRPr lang="en-US"/>
          </a:p>
        </p:txBody>
      </p:sp>
      <p:sp>
        <p:nvSpPr>
          <p:cNvPr id="4" name="Text Placeholder 3"/>
          <p:cNvSpPr>
            <a:spLocks noGrp="1"/>
          </p:cNvSpPr>
          <p:nvPr>
            <p:ph type="body" sz="half" idx="2"/>
          </p:nvPr>
        </p:nvSpPr>
        <p:spPr>
          <a:xfrm>
            <a:off x="588169" y="2855968"/>
            <a:ext cx="3132773" cy="3011432"/>
          </a:xfrm>
        </p:spPr>
        <p:txBody>
          <a:bodyPr/>
          <a:lstStyle>
            <a:lvl1pPr marL="0" indent="0">
              <a:lnSpc>
                <a:spcPct val="113000"/>
              </a:lnSpc>
              <a:spcBef>
                <a:spcPts val="0"/>
              </a:spcBef>
              <a:spcAft>
                <a:spcPts val="1219"/>
              </a:spcAft>
              <a:buNone/>
              <a:defRPr sz="1300">
                <a:solidFill>
                  <a:srgbClr val="0B2340"/>
                </a:solidFill>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Rediger tekststiler i malen</a:t>
            </a:r>
          </a:p>
        </p:txBody>
      </p:sp>
      <p:sp>
        <p:nvSpPr>
          <p:cNvPr id="9" name="Picture Placeholder 8">
            <a:extLst>
              <a:ext uri="{FF2B5EF4-FFF2-40B4-BE49-F238E27FC236}">
                <a16:creationId xmlns:a16="http://schemas.microsoft.com/office/drawing/2014/main" id="{5250B8CD-3984-8343-859B-A3C28770C062}"/>
              </a:ext>
            </a:extLst>
          </p:cNvPr>
          <p:cNvSpPr>
            <a:spLocks noGrp="1"/>
          </p:cNvSpPr>
          <p:nvPr>
            <p:ph type="pic" sz="quarter" idx="11"/>
          </p:nvPr>
        </p:nvSpPr>
        <p:spPr>
          <a:xfrm>
            <a:off x="4333732" y="0"/>
            <a:ext cx="5572268" cy="685800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solidFill>
            <a:srgbClr val="F1F3F2"/>
          </a:solidFill>
        </p:spPr>
        <p:txBody>
          <a:bodyPr wrap="square">
            <a:noAutofit/>
          </a:bodyPr>
          <a:lstStyle>
            <a:lvl1pPr>
              <a:defRPr>
                <a:solidFill>
                  <a:srgbClr val="051C2C"/>
                </a:solidFill>
              </a:defRPr>
            </a:lvl1pPr>
          </a:lstStyle>
          <a:p>
            <a:r>
              <a:rPr lang="nb-NO"/>
              <a:t>Klikk ikonet for å legge til et bilde</a:t>
            </a:r>
          </a:p>
        </p:txBody>
      </p:sp>
      <p:sp>
        <p:nvSpPr>
          <p:cNvPr id="7" name="Footer Placeholder 4">
            <a:extLst>
              <a:ext uri="{FF2B5EF4-FFF2-40B4-BE49-F238E27FC236}">
                <a16:creationId xmlns:a16="http://schemas.microsoft.com/office/drawing/2014/main" id="{8043B0C0-5AA2-B447-9514-36E1A8264E3D}"/>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bg1"/>
                </a:solidFill>
                <a:latin typeface="+mj-lt"/>
              </a:defRPr>
            </a:lvl1pPr>
          </a:lstStyle>
          <a:p>
            <a:r>
              <a:rPr lang="en-US"/>
              <a:t> </a:t>
            </a:r>
          </a:p>
        </p:txBody>
      </p:sp>
    </p:spTree>
    <p:extLst>
      <p:ext uri="{BB962C8B-B14F-4D97-AF65-F5344CB8AC3E}">
        <p14:creationId xmlns:p14="http://schemas.microsoft.com/office/powerpoint/2010/main" val="326246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95300" y="274638"/>
            <a:ext cx="89154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lvl1pPr>
              <a:defRPr/>
            </a:lvl1pPr>
          </a:lstStyle>
          <a:p>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1D90B4B1-D670-4DD7-A089-F5FDC94C7CA7}" type="slidenum">
              <a:rPr lang="nb-NO"/>
              <a:pPr/>
              <a:t>‹#›</a:t>
            </a:fld>
            <a:endParaRPr lang="nb-NO"/>
          </a:p>
        </p:txBody>
      </p:sp>
    </p:spTree>
    <p:extLst>
      <p:ext uri="{BB962C8B-B14F-4D97-AF65-F5344CB8AC3E}">
        <p14:creationId xmlns:p14="http://schemas.microsoft.com/office/powerpoint/2010/main" val="2995623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arge picture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9906000" cy="6857624"/>
          </a:xfrm>
          <a:prstGeom prst="rect">
            <a:avLst/>
          </a:prstGeom>
          <a:solidFill>
            <a:srgbClr val="40B6E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2"/>
          </p:nvPr>
        </p:nvSpPr>
        <p:spPr>
          <a:xfrm>
            <a:off x="588169" y="5097517"/>
            <a:ext cx="8729663" cy="769883"/>
          </a:xfrm>
        </p:spPr>
        <p:txBody>
          <a:bodyPr/>
          <a:lstStyle>
            <a:lvl1pPr marL="0" indent="0">
              <a:lnSpc>
                <a:spcPct val="113000"/>
              </a:lnSpc>
              <a:spcBef>
                <a:spcPts val="0"/>
              </a:spcBef>
              <a:spcAft>
                <a:spcPts val="1219"/>
              </a:spcAft>
              <a:buNone/>
              <a:defRPr sz="1300">
                <a:solidFill>
                  <a:srgbClr val="0B2340"/>
                </a:solidFill>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Rediger tekststiler i malen</a:t>
            </a:r>
          </a:p>
        </p:txBody>
      </p:sp>
      <p:sp>
        <p:nvSpPr>
          <p:cNvPr id="19" name="Picture Placeholder 18">
            <a:extLst>
              <a:ext uri="{FF2B5EF4-FFF2-40B4-BE49-F238E27FC236}">
                <a16:creationId xmlns:a16="http://schemas.microsoft.com/office/drawing/2014/main" id="{D78FF0E8-3F29-5249-AA8D-886B09314836}"/>
              </a:ext>
            </a:extLst>
          </p:cNvPr>
          <p:cNvSpPr>
            <a:spLocks noGrp="1"/>
          </p:cNvSpPr>
          <p:nvPr>
            <p:ph type="pic" sz="quarter" idx="11"/>
          </p:nvPr>
        </p:nvSpPr>
        <p:spPr>
          <a:xfrm>
            <a:off x="0" y="1"/>
            <a:ext cx="9906000" cy="4671929"/>
          </a:xfrm>
          <a:custGeom>
            <a:avLst/>
            <a:gdLst>
              <a:gd name="connsiteX0" fmla="*/ 0 w 12192000"/>
              <a:gd name="connsiteY0" fmla="*/ 0 h 4671929"/>
              <a:gd name="connsiteX1" fmla="*/ 12192000 w 12192000"/>
              <a:gd name="connsiteY1" fmla="*/ 0 h 4671929"/>
              <a:gd name="connsiteX2" fmla="*/ 12192000 w 12192000"/>
              <a:gd name="connsiteY2" fmla="*/ 3524229 h 4671929"/>
              <a:gd name="connsiteX3" fmla="*/ 0 w 12192000"/>
              <a:gd name="connsiteY3" fmla="*/ 4583706 h 4671929"/>
            </a:gdLst>
            <a:ahLst/>
            <a:cxnLst>
              <a:cxn ang="0">
                <a:pos x="connsiteX0" y="connsiteY0"/>
              </a:cxn>
              <a:cxn ang="0">
                <a:pos x="connsiteX1" y="connsiteY1"/>
              </a:cxn>
              <a:cxn ang="0">
                <a:pos x="connsiteX2" y="connsiteY2"/>
              </a:cxn>
              <a:cxn ang="0">
                <a:pos x="connsiteX3" y="connsiteY3"/>
              </a:cxn>
            </a:cxnLst>
            <a:rect l="l" t="t" r="r" b="b"/>
            <a:pathLst>
              <a:path w="12192000" h="4671929">
                <a:moveTo>
                  <a:pt x="0" y="0"/>
                </a:moveTo>
                <a:lnTo>
                  <a:pt x="12192000" y="0"/>
                </a:lnTo>
                <a:lnTo>
                  <a:pt x="12192000" y="3524229"/>
                </a:lnTo>
                <a:cubicBezTo>
                  <a:pt x="8206174" y="4498243"/>
                  <a:pt x="4094327" y="4855560"/>
                  <a:pt x="0" y="4583706"/>
                </a:cubicBezTo>
                <a:close/>
              </a:path>
            </a:pathLst>
          </a:custGeom>
          <a:solidFill>
            <a:srgbClr val="F1F3F2"/>
          </a:solidFill>
        </p:spPr>
        <p:txBody>
          <a:bodyPr wrap="square">
            <a:noAutofit/>
          </a:bodyPr>
          <a:lstStyle/>
          <a:p>
            <a:r>
              <a:rPr lang="nb-NO"/>
              <a:t>Klikk ikonet for å legge til et bilde</a:t>
            </a:r>
          </a:p>
        </p:txBody>
      </p:sp>
      <p:sp>
        <p:nvSpPr>
          <p:cNvPr id="6" name="Footer Placeholder 4">
            <a:extLst>
              <a:ext uri="{FF2B5EF4-FFF2-40B4-BE49-F238E27FC236}">
                <a16:creationId xmlns:a16="http://schemas.microsoft.com/office/drawing/2014/main" id="{CF1262EE-215C-AC45-B6A1-2D5EE783A347}"/>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bg1"/>
                </a:solidFill>
                <a:latin typeface="+mj-lt"/>
              </a:defRPr>
            </a:lvl1pPr>
          </a:lstStyle>
          <a:p>
            <a:r>
              <a:rPr lang="en-US"/>
              <a:t> </a:t>
            </a:r>
          </a:p>
        </p:txBody>
      </p:sp>
    </p:spTree>
    <p:extLst>
      <p:ext uri="{BB962C8B-B14F-4D97-AF65-F5344CB8AC3E}">
        <p14:creationId xmlns:p14="http://schemas.microsoft.com/office/powerpoint/2010/main" val="2909461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aption">
    <p:bg>
      <p:bgPr>
        <a:solidFill>
          <a:srgbClr val="40B6E5"/>
        </a:solidFill>
        <a:effectLst/>
      </p:bgPr>
    </p:bg>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86F4BE9F-E895-214F-ABA2-2D8E3BD4CC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4333875" y="0"/>
            <a:ext cx="5572125" cy="6858000"/>
          </a:xfrm>
          <a:prstGeom prst="rect">
            <a:avLst/>
          </a:prstGeom>
        </p:spPr>
      </p:pic>
      <p:sp>
        <p:nvSpPr>
          <p:cNvPr id="9" name="Text Placeholder 2">
            <a:extLst>
              <a:ext uri="{FF2B5EF4-FFF2-40B4-BE49-F238E27FC236}">
                <a16:creationId xmlns:a16="http://schemas.microsoft.com/office/drawing/2014/main" id="{5A6F9991-8A0E-B545-A8AA-F8539C877B76}"/>
              </a:ext>
            </a:extLst>
          </p:cNvPr>
          <p:cNvSpPr>
            <a:spLocks noGrp="1"/>
          </p:cNvSpPr>
          <p:nvPr>
            <p:ph type="body" idx="1"/>
          </p:nvPr>
        </p:nvSpPr>
        <p:spPr>
          <a:xfrm>
            <a:off x="585000" y="685800"/>
            <a:ext cx="8736000" cy="5181600"/>
          </a:xfrm>
        </p:spPr>
        <p:txBody>
          <a:bodyPr anchor="ctr">
            <a:noAutofit/>
          </a:bodyPr>
          <a:lstStyle>
            <a:lvl1pPr marL="0" indent="0">
              <a:lnSpc>
                <a:spcPct val="84000"/>
              </a:lnSpc>
              <a:spcBef>
                <a:spcPts val="0"/>
              </a:spcBef>
              <a:spcAft>
                <a:spcPts val="0"/>
              </a:spcAft>
              <a:buNone/>
              <a:defRPr sz="4388"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Rediger tekststiler i malen</a:t>
            </a:r>
          </a:p>
        </p:txBody>
      </p:sp>
      <p:sp>
        <p:nvSpPr>
          <p:cNvPr id="7" name="Footer Placeholder 4">
            <a:extLst>
              <a:ext uri="{FF2B5EF4-FFF2-40B4-BE49-F238E27FC236}">
                <a16:creationId xmlns:a16="http://schemas.microsoft.com/office/drawing/2014/main" id="{436F8659-3E83-9B41-887A-10F77C1B10ED}"/>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chemeClr val="bg1"/>
                </a:solidFill>
                <a:latin typeface="+mj-lt"/>
              </a:defRPr>
            </a:lvl1pPr>
          </a:lstStyle>
          <a:p>
            <a:r>
              <a:rPr lang="en-US"/>
              <a:t> </a:t>
            </a:r>
          </a:p>
        </p:txBody>
      </p:sp>
    </p:spTree>
    <p:extLst>
      <p:ext uri="{BB962C8B-B14F-4D97-AF65-F5344CB8AC3E}">
        <p14:creationId xmlns:p14="http://schemas.microsoft.com/office/powerpoint/2010/main" val="3655719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2340"/>
                </a:solidFill>
              </a:defRPr>
            </a:lvl1pPr>
          </a:lstStyle>
          <a:p>
            <a:r>
              <a:rPr lang="nb-NO"/>
              <a:t>Klikk for å redigere tittelstil</a:t>
            </a:r>
            <a:endParaRPr lang="en-US"/>
          </a:p>
        </p:txBody>
      </p:sp>
      <p:sp>
        <p:nvSpPr>
          <p:cNvPr id="3" name="Vertical Text Placeholder 2"/>
          <p:cNvSpPr>
            <a:spLocks noGrp="1"/>
          </p:cNvSpPr>
          <p:nvPr>
            <p:ph type="body" orient="vert" idx="1"/>
          </p:nvPr>
        </p:nvSpPr>
        <p:spPr>
          <a:xfrm>
            <a:off x="585000" y="2295526"/>
            <a:ext cx="8736000" cy="3571875"/>
          </a:xfrm>
        </p:spPr>
        <p:txBody>
          <a:bodyPr vert="eaVert"/>
          <a:lstStyle>
            <a:lvl1pPr>
              <a:defRPr>
                <a:solidFill>
                  <a:srgbClr val="0B2340"/>
                </a:solidFill>
              </a:defRPr>
            </a:lvl1pPr>
            <a:lvl2pPr>
              <a:defRPr>
                <a:solidFill>
                  <a:srgbClr val="0B2340"/>
                </a:solidFill>
              </a:defRPr>
            </a:lvl2pPr>
            <a:lvl3pPr>
              <a:defRPr>
                <a:solidFill>
                  <a:srgbClr val="0B2340"/>
                </a:solidFill>
              </a:defRPr>
            </a:lvl3pPr>
            <a:lvl4pPr>
              <a:defRPr>
                <a:solidFill>
                  <a:srgbClr val="0B2340"/>
                </a:solidFill>
              </a:defRPr>
            </a:lvl4pPr>
            <a:lvl5pPr>
              <a:defRPr>
                <a:solidFill>
                  <a:srgbClr val="0B2340"/>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Footer Placeholder 4">
            <a:extLst>
              <a:ext uri="{FF2B5EF4-FFF2-40B4-BE49-F238E27FC236}">
                <a16:creationId xmlns:a16="http://schemas.microsoft.com/office/drawing/2014/main" id="{330FCE31-E8E7-1D42-A4E5-A2A43AC00AC0}"/>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rgbClr val="051C2C"/>
                </a:solidFill>
                <a:latin typeface="+mj-lt"/>
              </a:defRPr>
            </a:lvl1pPr>
          </a:lstStyle>
          <a:p>
            <a:r>
              <a:rPr lang="en-US"/>
              <a:t> </a:t>
            </a:r>
          </a:p>
        </p:txBody>
      </p:sp>
    </p:spTree>
    <p:extLst>
      <p:ext uri="{BB962C8B-B14F-4D97-AF65-F5344CB8AC3E}">
        <p14:creationId xmlns:p14="http://schemas.microsoft.com/office/powerpoint/2010/main" val="42851770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97206" y="624156"/>
            <a:ext cx="1523794" cy="5243244"/>
          </a:xfrm>
        </p:spPr>
        <p:txBody>
          <a:bodyPr vert="eaVert"/>
          <a:lstStyle>
            <a:lvl1pPr>
              <a:defRPr>
                <a:solidFill>
                  <a:srgbClr val="0B2340"/>
                </a:solidFill>
              </a:defRPr>
            </a:lvl1pPr>
          </a:lstStyle>
          <a:p>
            <a:r>
              <a:rPr lang="nb-NO"/>
              <a:t>Klikk for å redigere tittelstil</a:t>
            </a:r>
            <a:endParaRPr lang="en-US"/>
          </a:p>
        </p:txBody>
      </p:sp>
      <p:sp>
        <p:nvSpPr>
          <p:cNvPr id="3" name="Vertical Text Placeholder 2"/>
          <p:cNvSpPr>
            <a:spLocks noGrp="1"/>
          </p:cNvSpPr>
          <p:nvPr>
            <p:ph type="body" orient="vert" idx="1"/>
          </p:nvPr>
        </p:nvSpPr>
        <p:spPr>
          <a:xfrm>
            <a:off x="585001" y="624156"/>
            <a:ext cx="7175383" cy="5243244"/>
          </a:xfrm>
        </p:spPr>
        <p:txBody>
          <a:bodyPr vert="eaVert"/>
          <a:lstStyle>
            <a:lvl1pPr>
              <a:defRPr>
                <a:solidFill>
                  <a:srgbClr val="0B2340"/>
                </a:solidFill>
              </a:defRPr>
            </a:lvl1pPr>
            <a:lvl2pPr>
              <a:defRPr>
                <a:solidFill>
                  <a:srgbClr val="0B2340"/>
                </a:solidFill>
              </a:defRPr>
            </a:lvl2pPr>
            <a:lvl3pPr>
              <a:defRPr>
                <a:solidFill>
                  <a:srgbClr val="0B2340"/>
                </a:solidFill>
              </a:defRPr>
            </a:lvl3pPr>
            <a:lvl4pPr>
              <a:defRPr>
                <a:solidFill>
                  <a:srgbClr val="0B2340"/>
                </a:solidFill>
              </a:defRPr>
            </a:lvl4pPr>
            <a:lvl5pPr>
              <a:defRPr>
                <a:solidFill>
                  <a:srgbClr val="0B2340"/>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Footer Placeholder 4">
            <a:extLst>
              <a:ext uri="{FF2B5EF4-FFF2-40B4-BE49-F238E27FC236}">
                <a16:creationId xmlns:a16="http://schemas.microsoft.com/office/drawing/2014/main" id="{83824C68-DB8C-CB4B-91EB-D0A00DE8F090}"/>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rgbClr val="051C2C"/>
                </a:solidFill>
                <a:latin typeface="+mj-lt"/>
              </a:defRPr>
            </a:lvl1pPr>
          </a:lstStyle>
          <a:p>
            <a:r>
              <a:rPr lang="en-US"/>
              <a:t> </a:t>
            </a:r>
          </a:p>
        </p:txBody>
      </p:sp>
    </p:spTree>
    <p:extLst>
      <p:ext uri="{BB962C8B-B14F-4D97-AF65-F5344CB8AC3E}">
        <p14:creationId xmlns:p14="http://schemas.microsoft.com/office/powerpoint/2010/main" val="2364585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tel og bilde">
    <p:bg>
      <p:bgPr>
        <a:solidFill>
          <a:srgbClr val="F6FAFC"/>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00BBC9F-31C3-423A-B546-69A51B8BC3C5}"/>
              </a:ext>
            </a:extLst>
          </p:cNvPr>
          <p:cNvSpPr>
            <a:spLocks noGrp="1"/>
          </p:cNvSpPr>
          <p:nvPr>
            <p:ph type="pic" sz="quarter" idx="13"/>
          </p:nvPr>
        </p:nvSpPr>
        <p:spPr>
          <a:xfrm>
            <a:off x="5940249" y="0"/>
            <a:ext cx="3965752" cy="6856490"/>
          </a:xfrm>
          <a:custGeom>
            <a:avLst/>
            <a:gdLst>
              <a:gd name="connsiteX0" fmla="*/ 2985096 w 13013894"/>
              <a:gd name="connsiteY0" fmla="*/ 0 h 18280800"/>
              <a:gd name="connsiteX1" fmla="*/ 13013894 w 13013894"/>
              <a:gd name="connsiteY1" fmla="*/ 0 h 18280800"/>
              <a:gd name="connsiteX2" fmla="*/ 13013894 w 13013894"/>
              <a:gd name="connsiteY2" fmla="*/ 18280800 h 18280800"/>
              <a:gd name="connsiteX3" fmla="*/ 2985096 w 13013894"/>
              <a:gd name="connsiteY3" fmla="*/ 18280800 h 18280800"/>
              <a:gd name="connsiteX4" fmla="*/ 0 w 13013894"/>
              <a:gd name="connsiteY4" fmla="*/ 9140400 h 18280800"/>
              <a:gd name="connsiteX5" fmla="*/ 2985096 w 13013894"/>
              <a:gd name="connsiteY5" fmla="*/ 0 h 1828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3894" h="18280800">
                <a:moveTo>
                  <a:pt x="2985096" y="0"/>
                </a:moveTo>
                <a:lnTo>
                  <a:pt x="13013894" y="0"/>
                </a:lnTo>
                <a:lnTo>
                  <a:pt x="13013894" y="18280800"/>
                </a:lnTo>
                <a:lnTo>
                  <a:pt x="2985096" y="18280800"/>
                </a:lnTo>
                <a:cubicBezTo>
                  <a:pt x="1108968" y="15721488"/>
                  <a:pt x="0" y="12560433"/>
                  <a:pt x="0" y="9140400"/>
                </a:cubicBezTo>
                <a:cubicBezTo>
                  <a:pt x="0" y="5720368"/>
                  <a:pt x="1108968" y="2559312"/>
                  <a:pt x="2985096" y="0"/>
                </a:cubicBezTo>
                <a:close/>
              </a:path>
            </a:pathLst>
          </a:custGeom>
          <a:solidFill>
            <a:schemeClr val="accent1"/>
          </a:solidFill>
        </p:spPr>
        <p:txBody>
          <a:bodyPr wrap="square" lIns="91440" tIns="45720" rIns="91440" bIns="45720">
            <a:noAutofit/>
          </a:bodyPr>
          <a:lstStyle/>
          <a:p>
            <a:r>
              <a:rPr lang="nb-NO"/>
              <a:t>Klikk ikonet for å legge til et bilde</a:t>
            </a:r>
          </a:p>
        </p:txBody>
      </p:sp>
      <p:sp>
        <p:nvSpPr>
          <p:cNvPr id="10" name="Title 1">
            <a:extLst>
              <a:ext uri="{FF2B5EF4-FFF2-40B4-BE49-F238E27FC236}">
                <a16:creationId xmlns:a16="http://schemas.microsoft.com/office/drawing/2014/main" id="{6C49132D-D8A5-45F8-A65B-A62227D8AFF5}"/>
              </a:ext>
            </a:extLst>
          </p:cNvPr>
          <p:cNvSpPr>
            <a:spLocks noGrp="1"/>
          </p:cNvSpPr>
          <p:nvPr>
            <p:ph type="ctrTitle"/>
          </p:nvPr>
        </p:nvSpPr>
        <p:spPr>
          <a:xfrm>
            <a:off x="833765" y="2503487"/>
            <a:ext cx="4307723" cy="1399056"/>
          </a:xfrm>
        </p:spPr>
        <p:txBody>
          <a:bodyPr anchor="b">
            <a:normAutofit/>
          </a:bodyPr>
          <a:lstStyle>
            <a:lvl1pPr algn="l">
              <a:defRPr sz="3352"/>
            </a:lvl1pPr>
          </a:lstStyle>
          <a:p>
            <a:r>
              <a:rPr lang="nb-NO"/>
              <a:t>Klikk for å redigere tittelstil</a:t>
            </a:r>
            <a:endParaRPr lang="en-US"/>
          </a:p>
        </p:txBody>
      </p:sp>
      <p:sp>
        <p:nvSpPr>
          <p:cNvPr id="11" name="Subtitle 2">
            <a:extLst>
              <a:ext uri="{FF2B5EF4-FFF2-40B4-BE49-F238E27FC236}">
                <a16:creationId xmlns:a16="http://schemas.microsoft.com/office/drawing/2014/main" id="{7BE70B04-6F87-47F4-8BBB-E842DC43D1B3}"/>
              </a:ext>
            </a:extLst>
          </p:cNvPr>
          <p:cNvSpPr>
            <a:spLocks noGrp="1"/>
          </p:cNvSpPr>
          <p:nvPr>
            <p:ph type="subTitle" idx="1"/>
          </p:nvPr>
        </p:nvSpPr>
        <p:spPr>
          <a:xfrm>
            <a:off x="833764" y="3905314"/>
            <a:ext cx="4307724" cy="608477"/>
          </a:xfrm>
        </p:spPr>
        <p:txBody>
          <a:bodyPr>
            <a:normAutofit/>
          </a:bodyPr>
          <a:lstStyle>
            <a:lvl1pPr marL="0" indent="0" algn="l">
              <a:buNone/>
              <a:defRPr sz="2438"/>
            </a:lvl1pPr>
            <a:lvl2pPr marL="371509" indent="0" algn="ctr">
              <a:buNone/>
              <a:defRPr sz="1625"/>
            </a:lvl2pPr>
            <a:lvl3pPr marL="743018" indent="0" algn="ctr">
              <a:buNone/>
              <a:defRPr sz="1463"/>
            </a:lvl3pPr>
            <a:lvl4pPr marL="1114527" indent="0" algn="ctr">
              <a:buNone/>
              <a:defRPr sz="1300"/>
            </a:lvl4pPr>
            <a:lvl5pPr marL="1486037" indent="0" algn="ctr">
              <a:buNone/>
              <a:defRPr sz="1300"/>
            </a:lvl5pPr>
            <a:lvl6pPr marL="1857545" indent="0" algn="ctr">
              <a:buNone/>
              <a:defRPr sz="1300"/>
            </a:lvl6pPr>
            <a:lvl7pPr marL="2229054" indent="0" algn="ctr">
              <a:buNone/>
              <a:defRPr sz="1300"/>
            </a:lvl7pPr>
            <a:lvl8pPr marL="2600563" indent="0" algn="ctr">
              <a:buNone/>
              <a:defRPr sz="1300"/>
            </a:lvl8pPr>
            <a:lvl9pPr marL="2972072" indent="0" algn="ctr">
              <a:buNone/>
              <a:defRPr sz="1300"/>
            </a:lvl9pPr>
          </a:lstStyle>
          <a:p>
            <a:r>
              <a:rPr lang="nb-NO"/>
              <a:t>Klikk for å redigere undertittelstil i malen</a:t>
            </a:r>
            <a:endParaRPr lang="en-US"/>
          </a:p>
        </p:txBody>
      </p:sp>
      <p:sp>
        <p:nvSpPr>
          <p:cNvPr id="13" name="Footer Placeholder 4">
            <a:extLst>
              <a:ext uri="{FF2B5EF4-FFF2-40B4-BE49-F238E27FC236}">
                <a16:creationId xmlns:a16="http://schemas.microsoft.com/office/drawing/2014/main" id="{150C8FA9-6019-4836-B5CC-D475CF4234CE}"/>
              </a:ext>
            </a:extLst>
          </p:cNvPr>
          <p:cNvSpPr>
            <a:spLocks noGrp="1"/>
          </p:cNvSpPr>
          <p:nvPr>
            <p:ph type="ftr" sz="quarter" idx="11"/>
          </p:nvPr>
        </p:nvSpPr>
        <p:spPr>
          <a:xfrm>
            <a:off x="816140" y="4625202"/>
            <a:ext cx="3343275" cy="365125"/>
          </a:xfrm>
        </p:spPr>
        <p:txBody>
          <a:bodyPr/>
          <a:lstStyle>
            <a:lvl1pPr algn="l">
              <a:defRPr sz="914">
                <a:solidFill>
                  <a:schemeClr val="tx1"/>
                </a:solidFill>
                <a:latin typeface="+mn-lt"/>
              </a:defRPr>
            </a:lvl1pPr>
          </a:lstStyle>
          <a:p>
            <a:r>
              <a:rPr lang="nb-NO"/>
              <a:t>Navn på samling eller sted, </a:t>
            </a:r>
            <a:r>
              <a:rPr lang="nb-NO" err="1"/>
              <a:t>dd.mm.åå</a:t>
            </a:r>
            <a:endParaRPr lang="nb-NO"/>
          </a:p>
        </p:txBody>
      </p:sp>
      <p:pic>
        <p:nvPicPr>
          <p:cNvPr id="15" name="Graphic 1">
            <a:extLst>
              <a:ext uri="{FF2B5EF4-FFF2-40B4-BE49-F238E27FC236}">
                <a16:creationId xmlns:a16="http://schemas.microsoft.com/office/drawing/2014/main" id="{11FCCFB4-ACB4-4C3B-911D-25B53FC9F6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473" y="792322"/>
            <a:ext cx="1206745" cy="511008"/>
          </a:xfrm>
          <a:prstGeom prst="rect">
            <a:avLst/>
          </a:prstGeom>
        </p:spPr>
      </p:pic>
      <p:sp>
        <p:nvSpPr>
          <p:cNvPr id="8" name="TekstSylinder 7">
            <a:extLst>
              <a:ext uri="{FF2B5EF4-FFF2-40B4-BE49-F238E27FC236}">
                <a16:creationId xmlns:a16="http://schemas.microsoft.com/office/drawing/2014/main" id="{6143FB47-5529-4063-BD6D-8E31A4741496}"/>
              </a:ext>
            </a:extLst>
          </p:cNvPr>
          <p:cNvSpPr txBox="1"/>
          <p:nvPr userDrawn="1"/>
        </p:nvSpPr>
        <p:spPr>
          <a:xfrm>
            <a:off x="776671" y="6125467"/>
            <a:ext cx="3145742" cy="279948"/>
          </a:xfrm>
          <a:prstGeom prst="rect">
            <a:avLst/>
          </a:prstGeom>
          <a:noFill/>
        </p:spPr>
        <p:txBody>
          <a:bodyPr wrap="square" rtlCol="0">
            <a:spAutoFit/>
          </a:bodyPr>
          <a:lstStyle/>
          <a:p>
            <a:r>
              <a:rPr lang="nb-NO" sz="1219">
                <a:solidFill>
                  <a:schemeClr val="accent1"/>
                </a:solidFill>
                <a:latin typeface="+mj-lt"/>
              </a:rPr>
              <a:t>Delta – en arbeidstakerorganisasjon i YS</a:t>
            </a:r>
          </a:p>
        </p:txBody>
      </p:sp>
    </p:spTree>
    <p:extLst>
      <p:ext uri="{BB962C8B-B14F-4D97-AF65-F5344CB8AC3E}">
        <p14:creationId xmlns:p14="http://schemas.microsoft.com/office/powerpoint/2010/main" val="2882643884"/>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Slide Number Placeholder 6"/>
          <p:cNvSpPr>
            <a:spLocks noGrp="1"/>
          </p:cNvSpPr>
          <p:nvPr>
            <p:ph type="sldNum" sz="quarter" idx="12"/>
          </p:nvPr>
        </p:nvSpPr>
        <p:spPr/>
        <p:txBody>
          <a:bodyPr/>
          <a:lstStyle/>
          <a:p>
            <a:fld id="{E68FD83E-6CCB-4D60-ACA3-7F543F6AF884}" type="slidenum">
              <a:rPr lang="nb-NO" smtClean="0"/>
              <a:t>‹#›</a:t>
            </a:fld>
            <a:endParaRPr lang="nb-NO"/>
          </a:p>
        </p:txBody>
      </p:sp>
    </p:spTree>
    <p:extLst>
      <p:ext uri="{BB962C8B-B14F-4D97-AF65-F5344CB8AC3E}">
        <p14:creationId xmlns:p14="http://schemas.microsoft.com/office/powerpoint/2010/main" val="2071620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742950" y="2130425"/>
            <a:ext cx="8420100" cy="1470025"/>
          </a:xfrm>
        </p:spPr>
        <p:txBody>
          <a:bodyPr/>
          <a:lstStyle/>
          <a:p>
            <a:r>
              <a:rPr lang="nb-NO"/>
              <a:t>Klikk for å redigere tittelstil</a:t>
            </a:r>
          </a:p>
        </p:txBody>
      </p:sp>
      <p:sp>
        <p:nvSpPr>
          <p:cNvPr id="3" name="Undertit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5A980B3B-B4AB-4FAD-B153-CFD693ADD645}"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3494205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6E948FB6-52E8-41B2-8875-F115C14B43C2}"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3621903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82638" y="4406900"/>
            <a:ext cx="84201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D3890109-E3FE-4C75-8389-00FA551A5E4D}"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3215570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25525" y="1811338"/>
            <a:ext cx="3902075" cy="370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080000" y="1811338"/>
            <a:ext cx="3902075" cy="370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endParaRPr 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66F7D3C7-C6FE-40C5-AB2A-6607BD97A4D4}"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601599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81FC7DF3-AF42-42C9-86C6-0C469E73D57E}" type="slidenum">
              <a:rPr lang="nb-NO"/>
              <a:pPr/>
              <a:t>‹#›</a:t>
            </a:fld>
            <a:endParaRPr lang="nb-NO"/>
          </a:p>
        </p:txBody>
      </p:sp>
    </p:spTree>
    <p:extLst>
      <p:ext uri="{BB962C8B-B14F-4D97-AF65-F5344CB8AC3E}">
        <p14:creationId xmlns:p14="http://schemas.microsoft.com/office/powerpoint/2010/main" val="409207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95300" y="274638"/>
            <a:ext cx="89154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lvl1pPr>
              <a:defRPr/>
            </a:lvl1pPr>
          </a:lstStyle>
          <a:p>
            <a:endParaRPr lang="nb-NO">
              <a:solidFill>
                <a:srgbClr val="000000"/>
              </a:solidFill>
            </a:endParaRPr>
          </a:p>
        </p:txBody>
      </p:sp>
      <p:sp>
        <p:nvSpPr>
          <p:cNvPr id="8" name="Plassholder for bunntekst 7"/>
          <p:cNvSpPr>
            <a:spLocks noGrp="1"/>
          </p:cNvSpPr>
          <p:nvPr>
            <p:ph type="ftr" sz="quarter" idx="11"/>
          </p:nvPr>
        </p:nvSpPr>
        <p:spPr/>
        <p:txBody>
          <a:bodyPr/>
          <a:lstStyle>
            <a:lvl1pPr>
              <a:defRPr/>
            </a:lvl1pPr>
          </a:lstStyle>
          <a:p>
            <a:endParaRPr lang="nb-NO">
              <a:solidFill>
                <a:srgbClr val="000000"/>
              </a:solidFill>
            </a:endParaRPr>
          </a:p>
        </p:txBody>
      </p:sp>
      <p:sp>
        <p:nvSpPr>
          <p:cNvPr id="9" name="Plassholder for lysbildenummer 8"/>
          <p:cNvSpPr>
            <a:spLocks noGrp="1"/>
          </p:cNvSpPr>
          <p:nvPr>
            <p:ph type="sldNum" sz="quarter" idx="12"/>
          </p:nvPr>
        </p:nvSpPr>
        <p:spPr/>
        <p:txBody>
          <a:bodyPr/>
          <a:lstStyle>
            <a:lvl1pPr>
              <a:defRPr/>
            </a:lvl1pPr>
          </a:lstStyle>
          <a:p>
            <a:fld id="{1D90B4B1-D670-4DD7-A089-F5FDC94C7CA7}"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6238749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endParaRPr lang="nb-NO">
              <a:solidFill>
                <a:srgbClr val="000000"/>
              </a:solidFill>
            </a:endParaRPr>
          </a:p>
        </p:txBody>
      </p:sp>
      <p:sp>
        <p:nvSpPr>
          <p:cNvPr id="4" name="Plassholder for bunntekst 3"/>
          <p:cNvSpPr>
            <a:spLocks noGrp="1"/>
          </p:cNvSpPr>
          <p:nvPr>
            <p:ph type="ftr" sz="quarter" idx="11"/>
          </p:nvPr>
        </p:nvSpPr>
        <p:spPr/>
        <p:txBody>
          <a:bodyPr/>
          <a:lstStyle>
            <a:lvl1pPr>
              <a:defRPr/>
            </a:lvl1pPr>
          </a:lstStyle>
          <a:p>
            <a:endParaRPr lang="nb-NO">
              <a:solidFill>
                <a:srgbClr val="000000"/>
              </a:solidFill>
            </a:endParaRPr>
          </a:p>
        </p:txBody>
      </p:sp>
      <p:sp>
        <p:nvSpPr>
          <p:cNvPr id="5" name="Plassholder for lysbildenummer 4"/>
          <p:cNvSpPr>
            <a:spLocks noGrp="1"/>
          </p:cNvSpPr>
          <p:nvPr>
            <p:ph type="sldNum" sz="quarter" idx="12"/>
          </p:nvPr>
        </p:nvSpPr>
        <p:spPr/>
        <p:txBody>
          <a:bodyPr/>
          <a:lstStyle>
            <a:lvl1pPr>
              <a:defRPr/>
            </a:lvl1pPr>
          </a:lstStyle>
          <a:p>
            <a:fld id="{81FC7DF3-AF42-42C9-86C6-0C469E73D57E}"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950503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solidFill>
                <a:srgbClr val="000000"/>
              </a:solidFill>
            </a:endParaRPr>
          </a:p>
        </p:txBody>
      </p:sp>
      <p:sp>
        <p:nvSpPr>
          <p:cNvPr id="3" name="Plassholder for bunntekst 2"/>
          <p:cNvSpPr>
            <a:spLocks noGrp="1"/>
          </p:cNvSpPr>
          <p:nvPr>
            <p:ph type="ftr" sz="quarter" idx="11"/>
          </p:nvPr>
        </p:nvSpPr>
        <p:spPr/>
        <p:txBody>
          <a:bodyPr/>
          <a:lstStyle>
            <a:lvl1pPr>
              <a:defRPr/>
            </a:lvl1pPr>
          </a:lstStyle>
          <a:p>
            <a:endParaRPr lang="nb-NO">
              <a:solidFill>
                <a:srgbClr val="000000"/>
              </a:solidFill>
            </a:endParaRPr>
          </a:p>
        </p:txBody>
      </p:sp>
      <p:sp>
        <p:nvSpPr>
          <p:cNvPr id="4" name="Plassholder for lysbildenummer 3"/>
          <p:cNvSpPr>
            <a:spLocks noGrp="1"/>
          </p:cNvSpPr>
          <p:nvPr>
            <p:ph type="sldNum" sz="quarter" idx="12"/>
          </p:nvPr>
        </p:nvSpPr>
        <p:spPr/>
        <p:txBody>
          <a:bodyPr/>
          <a:lstStyle>
            <a:lvl1pPr>
              <a:defRPr/>
            </a:lvl1pPr>
          </a:lstStyle>
          <a:p>
            <a:fld id="{04BE4F05-57A1-412F-9AC3-D3BEA288499B}"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579266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95300" y="273050"/>
            <a:ext cx="3259138" cy="1162050"/>
          </a:xfrm>
        </p:spPr>
        <p:txBody>
          <a:bodyPr/>
          <a:lstStyle>
            <a:lvl1pPr algn="l">
              <a:defRPr sz="2000" b="1"/>
            </a:lvl1pPr>
          </a:lstStyle>
          <a:p>
            <a:r>
              <a:rPr lang="nb-NO"/>
              <a:t>Klikk for å redigere tittelstil</a:t>
            </a:r>
          </a:p>
        </p:txBody>
      </p:sp>
      <p:sp>
        <p:nvSpPr>
          <p:cNvPr id="3" name="Plassholder for innhold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2745A1FA-C5F9-4A8C-8ED5-04AA0AEE7991}"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5874617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941513" y="4800600"/>
            <a:ext cx="5943600" cy="566738"/>
          </a:xfrm>
        </p:spPr>
        <p:txBody>
          <a:bodyPr/>
          <a:lstStyle>
            <a:lvl1pPr algn="l">
              <a:defRPr sz="2000" b="1"/>
            </a:lvl1pPr>
          </a:lstStyle>
          <a:p>
            <a:r>
              <a:rPr lang="nb-NO"/>
              <a:t>Klikk for å redigere tittelstil</a:t>
            </a:r>
          </a:p>
        </p:txBody>
      </p:sp>
      <p:sp>
        <p:nvSpPr>
          <p:cNvPr id="3" name="Plassholder for bild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35C84145-5C79-4039-82F2-0409685B3245}"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7640901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9D72E59F-C94E-4337-8EA9-71D932D786B0}"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4265380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7054850" y="574675"/>
            <a:ext cx="2009775" cy="49371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025525" y="574675"/>
            <a:ext cx="5876925" cy="49371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DD7B1E96-2FED-4B70-8D10-F9C788CC7DDB}"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353925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rgbClr val="40B6E5"/>
        </a:solidFill>
        <a:effectLst/>
      </p:bgPr>
    </p:bg>
    <p:spTree>
      <p:nvGrpSpPr>
        <p:cNvPr id="1" name=""/>
        <p:cNvGrpSpPr/>
        <p:nvPr/>
      </p:nvGrpSpPr>
      <p:grpSpPr>
        <a:xfrm>
          <a:off x="0" y="0"/>
          <a:ext cx="0" cy="0"/>
          <a:chOff x="0" y="0"/>
          <a:chExt cx="0" cy="0"/>
        </a:xfrm>
      </p:grpSpPr>
      <p:pic>
        <p:nvPicPr>
          <p:cNvPr id="7" name="Picture 19">
            <a:extLst>
              <a:ext uri="{FF2B5EF4-FFF2-40B4-BE49-F238E27FC236}">
                <a16:creationId xmlns:a16="http://schemas.microsoft.com/office/drawing/2014/main" id="{24C8D908-F797-9B4F-9FDA-0AB583657D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3690938" y="642938"/>
            <a:ext cx="6858000" cy="5572125"/>
          </a:xfrm>
          <a:prstGeom prst="rect">
            <a:avLst/>
          </a:prstGeom>
        </p:spPr>
      </p:pic>
      <p:sp>
        <p:nvSpPr>
          <p:cNvPr id="2" name="Title 1"/>
          <p:cNvSpPr>
            <a:spLocks noGrp="1"/>
          </p:cNvSpPr>
          <p:nvPr>
            <p:ph type="ctrTitle"/>
          </p:nvPr>
        </p:nvSpPr>
        <p:spPr>
          <a:xfrm>
            <a:off x="585000" y="2031113"/>
            <a:ext cx="8736000" cy="2098800"/>
          </a:xfrm>
        </p:spPr>
        <p:txBody>
          <a:bodyPr anchor="b">
            <a:noAutofit/>
          </a:bodyPr>
          <a:lstStyle>
            <a:lvl1pPr algn="l">
              <a:defRPr sz="3900" b="1" i="0" cap="none" spc="-122" baseline="0">
                <a:solidFill>
                  <a:srgbClr val="0B2340"/>
                </a:solidFill>
                <a:latin typeface="+mj-lt"/>
              </a:defRPr>
            </a:lvl1pPr>
          </a:lstStyle>
          <a:p>
            <a:r>
              <a:rPr lang="nb-NO"/>
              <a:t>Klikk for å redigere tittelstil</a:t>
            </a:r>
            <a:endParaRPr lang="en-US"/>
          </a:p>
        </p:txBody>
      </p:sp>
      <p:sp>
        <p:nvSpPr>
          <p:cNvPr id="3" name="Subtitle 2"/>
          <p:cNvSpPr>
            <a:spLocks noGrp="1"/>
          </p:cNvSpPr>
          <p:nvPr>
            <p:ph type="subTitle" idx="1"/>
          </p:nvPr>
        </p:nvSpPr>
        <p:spPr>
          <a:xfrm>
            <a:off x="585000" y="4191114"/>
            <a:ext cx="8736000" cy="628312"/>
          </a:xfrm>
        </p:spPr>
        <p:txBody>
          <a:bodyPr>
            <a:normAutofit/>
          </a:bodyPr>
          <a:lstStyle>
            <a:lvl1pPr marL="0" indent="0" algn="l">
              <a:lnSpc>
                <a:spcPct val="112000"/>
              </a:lnSpc>
              <a:spcBef>
                <a:spcPts val="0"/>
              </a:spcBef>
              <a:spcAft>
                <a:spcPts val="0"/>
              </a:spcAft>
              <a:buNone/>
              <a:defRPr sz="2275">
                <a:solidFill>
                  <a:srgbClr val="0B2340"/>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endParaRPr lang="en-US"/>
          </a:p>
        </p:txBody>
      </p:sp>
      <p:pic>
        <p:nvPicPr>
          <p:cNvPr id="5" name="Graphic 4">
            <a:extLst>
              <a:ext uri="{FF2B5EF4-FFF2-40B4-BE49-F238E27FC236}">
                <a16:creationId xmlns:a16="http://schemas.microsoft.com/office/drawing/2014/main" id="{C88C905B-FF1D-A64A-957F-DBC127E59E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5001" y="648000"/>
            <a:ext cx="2595517" cy="557486"/>
          </a:xfrm>
          <a:prstGeom prst="rect">
            <a:avLst/>
          </a:prstGeom>
        </p:spPr>
      </p:pic>
      <p:sp>
        <p:nvSpPr>
          <p:cNvPr id="8" name="Footer Placeholder 4">
            <a:extLst>
              <a:ext uri="{FF2B5EF4-FFF2-40B4-BE49-F238E27FC236}">
                <a16:creationId xmlns:a16="http://schemas.microsoft.com/office/drawing/2014/main" id="{D024491B-4FC6-9E45-A1E8-6C0A2336ECD6}"/>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9" name="Slide Number Placeholder 5">
            <a:extLst>
              <a:ext uri="{FF2B5EF4-FFF2-40B4-BE49-F238E27FC236}">
                <a16:creationId xmlns:a16="http://schemas.microsoft.com/office/drawing/2014/main" id="{A98A5952-D99B-7A45-A50F-E12126BEB708}"/>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
        <p:nvSpPr>
          <p:cNvPr id="16" name="Picture Placeholder 15">
            <a:extLst>
              <a:ext uri="{FF2B5EF4-FFF2-40B4-BE49-F238E27FC236}">
                <a16:creationId xmlns:a16="http://schemas.microsoft.com/office/drawing/2014/main" id="{23C3978B-538F-1943-97D0-8DC0E74F8EC5}"/>
              </a:ext>
            </a:extLst>
          </p:cNvPr>
          <p:cNvSpPr>
            <a:spLocks noGrp="1"/>
          </p:cNvSpPr>
          <p:nvPr>
            <p:ph type="pic" sz="quarter" idx="10"/>
          </p:nvPr>
        </p:nvSpPr>
        <p:spPr>
          <a:xfrm>
            <a:off x="8295192" y="699446"/>
            <a:ext cx="999586" cy="1230260"/>
          </a:xfrm>
          <a:custGeom>
            <a:avLst/>
            <a:gdLst>
              <a:gd name="connsiteX0" fmla="*/ 615130 w 1230260"/>
              <a:gd name="connsiteY0" fmla="*/ 0 h 1230260"/>
              <a:gd name="connsiteX1" fmla="*/ 1230260 w 1230260"/>
              <a:gd name="connsiteY1" fmla="*/ 615130 h 1230260"/>
              <a:gd name="connsiteX2" fmla="*/ 615130 w 1230260"/>
              <a:gd name="connsiteY2" fmla="*/ 1230260 h 1230260"/>
              <a:gd name="connsiteX3" fmla="*/ 0 w 1230260"/>
              <a:gd name="connsiteY3" fmla="*/ 615130 h 1230260"/>
              <a:gd name="connsiteX4" fmla="*/ 615130 w 1230260"/>
              <a:gd name="connsiteY4" fmla="*/ 0 h 123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60" h="1230260">
                <a:moveTo>
                  <a:pt x="615130" y="0"/>
                </a:moveTo>
                <a:cubicBezTo>
                  <a:pt x="954857" y="0"/>
                  <a:pt x="1230260" y="275403"/>
                  <a:pt x="1230260" y="615130"/>
                </a:cubicBezTo>
                <a:cubicBezTo>
                  <a:pt x="1230260" y="954857"/>
                  <a:pt x="954857" y="1230260"/>
                  <a:pt x="615130" y="1230260"/>
                </a:cubicBezTo>
                <a:cubicBezTo>
                  <a:pt x="275403" y="1230260"/>
                  <a:pt x="0" y="954857"/>
                  <a:pt x="0" y="615130"/>
                </a:cubicBezTo>
                <a:cubicBezTo>
                  <a:pt x="0" y="275403"/>
                  <a:pt x="275403" y="0"/>
                  <a:pt x="615130" y="0"/>
                </a:cubicBezTo>
                <a:close/>
              </a:path>
            </a:pathLst>
          </a:custGeom>
        </p:spPr>
        <p:txBody>
          <a:bodyPr wrap="square">
            <a:noAutofit/>
          </a:bodyPr>
          <a:lstStyle>
            <a:lvl1pPr>
              <a:defRPr sz="813"/>
            </a:lvl1pPr>
          </a:lstStyle>
          <a:p>
            <a:r>
              <a:rPr lang="nb-NO"/>
              <a:t>Klikk på ikonet for å legge til et bilde</a:t>
            </a:r>
          </a:p>
        </p:txBody>
      </p:sp>
    </p:spTree>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rgbClr val="40B6E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5000" y="2160000"/>
            <a:ext cx="3488415" cy="2098800"/>
          </a:xfrm>
        </p:spPr>
        <p:txBody>
          <a:bodyPr anchor="b">
            <a:noAutofit/>
          </a:bodyPr>
          <a:lstStyle>
            <a:lvl1pPr algn="l">
              <a:defRPr sz="3250" b="1" i="0" cap="none" baseline="0">
                <a:solidFill>
                  <a:srgbClr val="051C2C"/>
                </a:solidFill>
                <a:latin typeface="+mj-lt"/>
              </a:defRPr>
            </a:lvl1pPr>
          </a:lstStyle>
          <a:p>
            <a:r>
              <a:rPr lang="nb-NO"/>
              <a:t>Klikk for å redigere tittelstil</a:t>
            </a:r>
            <a:endParaRPr lang="en-US"/>
          </a:p>
        </p:txBody>
      </p:sp>
      <p:sp>
        <p:nvSpPr>
          <p:cNvPr id="3" name="Subtitle 2"/>
          <p:cNvSpPr>
            <a:spLocks noGrp="1"/>
          </p:cNvSpPr>
          <p:nvPr>
            <p:ph type="subTitle" idx="1"/>
          </p:nvPr>
        </p:nvSpPr>
        <p:spPr>
          <a:xfrm>
            <a:off x="585000" y="4320001"/>
            <a:ext cx="3488415" cy="1086237"/>
          </a:xfrm>
        </p:spPr>
        <p:txBody>
          <a:bodyPr>
            <a:normAutofit/>
          </a:bodyPr>
          <a:lstStyle>
            <a:lvl1pPr marL="0" indent="0" algn="l">
              <a:lnSpc>
                <a:spcPct val="112000"/>
              </a:lnSpc>
              <a:spcBef>
                <a:spcPts val="0"/>
              </a:spcBef>
              <a:spcAft>
                <a:spcPts val="0"/>
              </a:spcAft>
              <a:buNone/>
              <a:tabLst>
                <a:tab pos="610097" algn="l"/>
              </a:tabLst>
              <a:defRPr sz="1950">
                <a:solidFill>
                  <a:srgbClr val="051C2C"/>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endParaRPr lang="en-US"/>
          </a:p>
        </p:txBody>
      </p:sp>
      <p:sp>
        <p:nvSpPr>
          <p:cNvPr id="18" name="Picture Placeholder 17">
            <a:extLst>
              <a:ext uri="{FF2B5EF4-FFF2-40B4-BE49-F238E27FC236}">
                <a16:creationId xmlns:a16="http://schemas.microsoft.com/office/drawing/2014/main" id="{B2482583-E43B-D74C-8528-C9FF807C6D79}"/>
              </a:ext>
            </a:extLst>
          </p:cNvPr>
          <p:cNvSpPr>
            <a:spLocks noGrp="1"/>
          </p:cNvSpPr>
          <p:nvPr>
            <p:ph type="pic" sz="quarter" idx="10"/>
          </p:nvPr>
        </p:nvSpPr>
        <p:spPr>
          <a:xfrm>
            <a:off x="4333732" y="0"/>
            <a:ext cx="5572268" cy="685800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solidFill>
            <a:srgbClr val="F1F3F2"/>
          </a:solidFill>
        </p:spPr>
        <p:txBody>
          <a:bodyPr wrap="square">
            <a:noAutofit/>
          </a:bodyPr>
          <a:lstStyle>
            <a:lvl1pPr>
              <a:defRPr>
                <a:solidFill>
                  <a:srgbClr val="051C2C"/>
                </a:solidFill>
              </a:defRPr>
            </a:lvl1pPr>
          </a:lstStyle>
          <a:p>
            <a:r>
              <a:rPr lang="nb-NO"/>
              <a:t>Klikk på ikonet for å legge til et bilde</a:t>
            </a:r>
          </a:p>
        </p:txBody>
      </p:sp>
      <p:pic>
        <p:nvPicPr>
          <p:cNvPr id="7" name="Graphic 6">
            <a:extLst>
              <a:ext uri="{FF2B5EF4-FFF2-40B4-BE49-F238E27FC236}">
                <a16:creationId xmlns:a16="http://schemas.microsoft.com/office/drawing/2014/main" id="{3632919B-F252-7B47-A9EF-8DAFD989F1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5001" y="648000"/>
            <a:ext cx="2595517" cy="557486"/>
          </a:xfrm>
          <a:prstGeom prst="rect">
            <a:avLst/>
          </a:prstGeom>
        </p:spPr>
      </p:pic>
      <p:sp>
        <p:nvSpPr>
          <p:cNvPr id="8" name="Footer Placeholder 4">
            <a:extLst>
              <a:ext uri="{FF2B5EF4-FFF2-40B4-BE49-F238E27FC236}">
                <a16:creationId xmlns:a16="http://schemas.microsoft.com/office/drawing/2014/main" id="{85FFC4F3-FA89-3042-B0CF-395C6F7DFB1A}"/>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1" name="Slide Number Placeholder 5">
            <a:extLst>
              <a:ext uri="{FF2B5EF4-FFF2-40B4-BE49-F238E27FC236}">
                <a16:creationId xmlns:a16="http://schemas.microsoft.com/office/drawing/2014/main" id="{614BE9E0-8EFF-7A40-B128-6A367D28A470}"/>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3714016088"/>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logo">
    <p:bg>
      <p:bgPr>
        <a:solidFill>
          <a:srgbClr val="40B6E5"/>
        </a:solidFill>
        <a:effectLst/>
      </p:bgPr>
    </p:bg>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82F62575-2D5D-E844-B447-9AE189ECE75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4333875" y="0"/>
            <a:ext cx="5572125" cy="6858000"/>
          </a:xfrm>
          <a:prstGeom prst="rect">
            <a:avLst/>
          </a:prstGeom>
        </p:spPr>
      </p:pic>
      <p:pic>
        <p:nvPicPr>
          <p:cNvPr id="7" name="Graphic 6">
            <a:extLst>
              <a:ext uri="{FF2B5EF4-FFF2-40B4-BE49-F238E27FC236}">
                <a16:creationId xmlns:a16="http://schemas.microsoft.com/office/drawing/2014/main" id="{B0B6707D-7A65-5D45-8FAA-B0855398A8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90500" y="2809800"/>
            <a:ext cx="2925000" cy="1651764"/>
          </a:xfrm>
          <a:prstGeom prst="rect">
            <a:avLst/>
          </a:prstGeom>
        </p:spPr>
      </p:pic>
      <p:sp>
        <p:nvSpPr>
          <p:cNvPr id="9" name="Footer Placeholder 4">
            <a:extLst>
              <a:ext uri="{FF2B5EF4-FFF2-40B4-BE49-F238E27FC236}">
                <a16:creationId xmlns:a16="http://schemas.microsoft.com/office/drawing/2014/main" id="{F2430A1A-091E-3048-B3C2-8B925D225BE0}"/>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0" name="Slide Number Placeholder 5">
            <a:extLst>
              <a:ext uri="{FF2B5EF4-FFF2-40B4-BE49-F238E27FC236}">
                <a16:creationId xmlns:a16="http://schemas.microsoft.com/office/drawing/2014/main" id="{1573868D-C7D3-E146-87E5-7E52FEF255F2}"/>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rgbClr val="051B2C"/>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290930943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04BE4F05-57A1-412F-9AC3-D3BEA288499B}" type="slidenum">
              <a:rPr lang="nb-NO"/>
              <a:pPr/>
              <a:t>‹#›</a:t>
            </a:fld>
            <a:endParaRPr lang="nb-NO"/>
          </a:p>
        </p:txBody>
      </p:sp>
    </p:spTree>
    <p:extLst>
      <p:ext uri="{BB962C8B-B14F-4D97-AF65-F5344CB8AC3E}">
        <p14:creationId xmlns:p14="http://schemas.microsoft.com/office/powerpoint/2010/main" val="12620947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Footer Placeholder 4">
            <a:extLst>
              <a:ext uri="{FF2B5EF4-FFF2-40B4-BE49-F238E27FC236}">
                <a16:creationId xmlns:a16="http://schemas.microsoft.com/office/drawing/2014/main" id="{C906D311-58A1-6D48-8449-E95BB99F191B}"/>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rgbClr val="051C2C"/>
                </a:solidFill>
                <a:latin typeface="+mn-lt"/>
              </a:defRPr>
            </a:lvl1pPr>
          </a:lstStyle>
          <a:p>
            <a:endParaRPr lang="en-US"/>
          </a:p>
        </p:txBody>
      </p:sp>
      <p:sp>
        <p:nvSpPr>
          <p:cNvPr id="8" name="Slide Number Placeholder 5">
            <a:extLst>
              <a:ext uri="{FF2B5EF4-FFF2-40B4-BE49-F238E27FC236}">
                <a16:creationId xmlns:a16="http://schemas.microsoft.com/office/drawing/2014/main" id="{56C6A6CC-CF51-2F48-9D27-C12C461D623B}"/>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rgbClr val="051C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rgbClr val="40B6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Footer Placeholder 4">
            <a:extLst>
              <a:ext uri="{FF2B5EF4-FFF2-40B4-BE49-F238E27FC236}">
                <a16:creationId xmlns:a16="http://schemas.microsoft.com/office/drawing/2014/main" id="{68D1B9C2-3D75-F941-963D-F8EC14A1AA1F}"/>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9" name="Slide Number Placeholder 5">
            <a:extLst>
              <a:ext uri="{FF2B5EF4-FFF2-40B4-BE49-F238E27FC236}">
                <a16:creationId xmlns:a16="http://schemas.microsoft.com/office/drawing/2014/main" id="{DF09AA94-2F14-3646-910E-13B33D67C28A}"/>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330911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rgbClr val="40B6E5"/>
        </a:solid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44873962-9EC9-F84A-8545-52E460C38C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5572125" cy="6858000"/>
          </a:xfrm>
          <a:prstGeom prst="rect">
            <a:avLst/>
          </a:prstGeom>
        </p:spPr>
      </p:pic>
      <p:sp>
        <p:nvSpPr>
          <p:cNvPr id="2" name="Title 1"/>
          <p:cNvSpPr>
            <a:spLocks noGrp="1"/>
          </p:cNvSpPr>
          <p:nvPr>
            <p:ph type="title"/>
          </p:nvPr>
        </p:nvSpPr>
        <p:spPr>
          <a:xfrm>
            <a:off x="585000" y="2160000"/>
            <a:ext cx="8736000" cy="2098800"/>
          </a:xfrm>
        </p:spPr>
        <p:txBody>
          <a:bodyPr anchor="b">
            <a:normAutofit/>
          </a:bodyPr>
          <a:lstStyle>
            <a:lvl1pPr algn="l">
              <a:defRPr sz="4388" cap="none" baseline="0">
                <a:solidFill>
                  <a:srgbClr val="0B2340"/>
                </a:solidFill>
              </a:defRPr>
            </a:lvl1pPr>
          </a:lstStyle>
          <a:p>
            <a:r>
              <a:rPr lang="nb-NO"/>
              <a:t>Klikk for å redigere tittelstil</a:t>
            </a:r>
            <a:endParaRPr lang="en-US"/>
          </a:p>
        </p:txBody>
      </p:sp>
      <p:sp>
        <p:nvSpPr>
          <p:cNvPr id="3" name="Text Placeholder 2"/>
          <p:cNvSpPr>
            <a:spLocks noGrp="1"/>
          </p:cNvSpPr>
          <p:nvPr>
            <p:ph type="body" idx="1"/>
          </p:nvPr>
        </p:nvSpPr>
        <p:spPr>
          <a:xfrm>
            <a:off x="585000" y="4320000"/>
            <a:ext cx="8736000" cy="1144800"/>
          </a:xfrm>
        </p:spPr>
        <p:txBody>
          <a:bodyPr>
            <a:normAutofit/>
          </a:bodyPr>
          <a:lstStyle>
            <a:lvl1pPr marL="0" indent="0" algn="l">
              <a:lnSpc>
                <a:spcPct val="112000"/>
              </a:lnSpc>
              <a:spcBef>
                <a:spcPts val="0"/>
              </a:spcBef>
              <a:spcAft>
                <a:spcPts val="0"/>
              </a:spcAft>
              <a:buNone/>
              <a:defRPr sz="2275">
                <a:solidFill>
                  <a:srgbClr val="0B2340"/>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Klikk for å redigere tekststiler i malen</a:t>
            </a:r>
          </a:p>
        </p:txBody>
      </p:sp>
      <p:sp>
        <p:nvSpPr>
          <p:cNvPr id="11" name="Footer Placeholder 4">
            <a:extLst>
              <a:ext uri="{FF2B5EF4-FFF2-40B4-BE49-F238E27FC236}">
                <a16:creationId xmlns:a16="http://schemas.microsoft.com/office/drawing/2014/main" id="{CC0D1441-1C3F-4846-B052-FA837EFA84E4}"/>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bg1"/>
                </a:solidFill>
                <a:latin typeface="+mn-lt"/>
              </a:defRPr>
            </a:lvl1pPr>
          </a:lstStyle>
          <a:p>
            <a:endParaRPr lang="en-US"/>
          </a:p>
        </p:txBody>
      </p:sp>
      <p:sp>
        <p:nvSpPr>
          <p:cNvPr id="12" name="Slide Number Placeholder 5">
            <a:extLst>
              <a:ext uri="{FF2B5EF4-FFF2-40B4-BE49-F238E27FC236}">
                <a16:creationId xmlns:a16="http://schemas.microsoft.com/office/drawing/2014/main" id="{ED6C10C8-5AF9-374D-9189-A31B7E925087}"/>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bg1"/>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rgbClr val="40B6E5"/>
        </a:solid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50737742-5E0E-4442-AB83-98AC270258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3690938" y="642938"/>
            <a:ext cx="6858000" cy="5572125"/>
          </a:xfrm>
          <a:prstGeom prst="rect">
            <a:avLst/>
          </a:prstGeom>
        </p:spPr>
      </p:pic>
      <p:sp>
        <p:nvSpPr>
          <p:cNvPr id="2" name="Title 1"/>
          <p:cNvSpPr>
            <a:spLocks noGrp="1"/>
          </p:cNvSpPr>
          <p:nvPr>
            <p:ph type="title"/>
          </p:nvPr>
        </p:nvSpPr>
        <p:spPr>
          <a:xfrm>
            <a:off x="585000" y="2160000"/>
            <a:ext cx="8736000" cy="2098800"/>
          </a:xfrm>
        </p:spPr>
        <p:txBody>
          <a:bodyPr anchor="b">
            <a:normAutofit/>
          </a:bodyPr>
          <a:lstStyle>
            <a:lvl1pPr algn="l">
              <a:defRPr sz="4388" cap="none" baseline="0">
                <a:solidFill>
                  <a:srgbClr val="0B2340"/>
                </a:solidFill>
              </a:defRPr>
            </a:lvl1pPr>
          </a:lstStyle>
          <a:p>
            <a:r>
              <a:rPr lang="nb-NO"/>
              <a:t>Klikk for å redigere tittelstil</a:t>
            </a:r>
            <a:endParaRPr lang="en-US"/>
          </a:p>
        </p:txBody>
      </p:sp>
      <p:sp>
        <p:nvSpPr>
          <p:cNvPr id="3" name="Text Placeholder 2"/>
          <p:cNvSpPr>
            <a:spLocks noGrp="1"/>
          </p:cNvSpPr>
          <p:nvPr>
            <p:ph type="body" idx="1"/>
          </p:nvPr>
        </p:nvSpPr>
        <p:spPr>
          <a:xfrm>
            <a:off x="585000" y="4320000"/>
            <a:ext cx="8736000" cy="1144800"/>
          </a:xfrm>
        </p:spPr>
        <p:txBody>
          <a:bodyPr>
            <a:normAutofit/>
          </a:bodyPr>
          <a:lstStyle>
            <a:lvl1pPr marL="0" indent="0" algn="l">
              <a:lnSpc>
                <a:spcPct val="112000"/>
              </a:lnSpc>
              <a:spcBef>
                <a:spcPts val="0"/>
              </a:spcBef>
              <a:spcAft>
                <a:spcPts val="0"/>
              </a:spcAft>
              <a:buNone/>
              <a:defRPr sz="2275">
                <a:solidFill>
                  <a:srgbClr val="0B2340"/>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Klikk for å redigere tekststiler i malen</a:t>
            </a:r>
          </a:p>
        </p:txBody>
      </p:sp>
      <p:sp>
        <p:nvSpPr>
          <p:cNvPr id="13" name="Footer Placeholder 4">
            <a:extLst>
              <a:ext uri="{FF2B5EF4-FFF2-40B4-BE49-F238E27FC236}">
                <a16:creationId xmlns:a16="http://schemas.microsoft.com/office/drawing/2014/main" id="{9C1730F5-6A46-DD4F-A5A3-77F0C5CC159F}"/>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bg1"/>
                </a:solidFill>
                <a:latin typeface="+mn-lt"/>
              </a:defRPr>
            </a:lvl1pPr>
          </a:lstStyle>
          <a:p>
            <a:endParaRPr lang="en-US"/>
          </a:p>
        </p:txBody>
      </p:sp>
      <p:sp>
        <p:nvSpPr>
          <p:cNvPr id="14" name="Slide Number Placeholder 5">
            <a:extLst>
              <a:ext uri="{FF2B5EF4-FFF2-40B4-BE49-F238E27FC236}">
                <a16:creationId xmlns:a16="http://schemas.microsoft.com/office/drawing/2014/main" id="{E762BB90-38DC-8C40-9E66-45DF641D9E85}"/>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bg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3810094147"/>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2340"/>
                </a:solidFill>
              </a:defRPr>
            </a:lvl1pPr>
          </a:lstStyle>
          <a:p>
            <a:r>
              <a:rPr lang="nb-NO"/>
              <a:t>Klikk for å redigere tittelstil</a:t>
            </a:r>
            <a:endParaRPr lang="en-US"/>
          </a:p>
        </p:txBody>
      </p:sp>
      <p:sp>
        <p:nvSpPr>
          <p:cNvPr id="11" name="Content Placeholder 2">
            <a:extLst>
              <a:ext uri="{FF2B5EF4-FFF2-40B4-BE49-F238E27FC236}">
                <a16:creationId xmlns:a16="http://schemas.microsoft.com/office/drawing/2014/main" id="{F1AD8C71-E770-A045-99A3-717D5F8E2B39}"/>
              </a:ext>
            </a:extLst>
          </p:cNvPr>
          <p:cNvSpPr>
            <a:spLocks noGrp="1"/>
          </p:cNvSpPr>
          <p:nvPr>
            <p:ph sz="half" idx="1"/>
          </p:nvPr>
        </p:nvSpPr>
        <p:spPr>
          <a:xfrm>
            <a:off x="585000" y="1897629"/>
            <a:ext cx="4143251"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04E5338D-2AC0-284F-A42C-5F2688864BA2}"/>
              </a:ext>
            </a:extLst>
          </p:cNvPr>
          <p:cNvSpPr>
            <a:spLocks noGrp="1"/>
          </p:cNvSpPr>
          <p:nvPr>
            <p:ph sz="half" idx="11"/>
          </p:nvPr>
        </p:nvSpPr>
        <p:spPr>
          <a:xfrm>
            <a:off x="5177749" y="1897629"/>
            <a:ext cx="4143251"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Footer Placeholder 4">
            <a:extLst>
              <a:ext uri="{FF2B5EF4-FFF2-40B4-BE49-F238E27FC236}">
                <a16:creationId xmlns:a16="http://schemas.microsoft.com/office/drawing/2014/main" id="{85899006-9F05-7340-9193-1A107C5318DB}"/>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9" name="Slide Number Placeholder 5">
            <a:extLst>
              <a:ext uri="{FF2B5EF4-FFF2-40B4-BE49-F238E27FC236}">
                <a16:creationId xmlns:a16="http://schemas.microsoft.com/office/drawing/2014/main" id="{6DAEEFC2-22DA-9943-8E46-478109FFB940}"/>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rgbClr val="051B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blue">
    <p:bg>
      <p:bgPr>
        <a:solidFill>
          <a:srgbClr val="40B6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2340"/>
                </a:solidFill>
              </a:defRPr>
            </a:lvl1pPr>
          </a:lstStyle>
          <a:p>
            <a:r>
              <a:rPr lang="nb-NO"/>
              <a:t>Klikk for å redigere tittelstil</a:t>
            </a:r>
            <a:endParaRPr lang="en-US"/>
          </a:p>
        </p:txBody>
      </p:sp>
      <p:sp>
        <p:nvSpPr>
          <p:cNvPr id="3" name="Content Placeholder 2"/>
          <p:cNvSpPr>
            <a:spLocks noGrp="1"/>
          </p:cNvSpPr>
          <p:nvPr>
            <p:ph sz="half" idx="1"/>
          </p:nvPr>
        </p:nvSpPr>
        <p:spPr>
          <a:xfrm>
            <a:off x="585000" y="1897629"/>
            <a:ext cx="4143251"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D682276E-8466-F144-8405-4E335D2D4819}"/>
              </a:ext>
            </a:extLst>
          </p:cNvPr>
          <p:cNvSpPr>
            <a:spLocks noGrp="1"/>
          </p:cNvSpPr>
          <p:nvPr>
            <p:ph sz="half" idx="11"/>
          </p:nvPr>
        </p:nvSpPr>
        <p:spPr>
          <a:xfrm>
            <a:off x="5177749" y="1897629"/>
            <a:ext cx="4143251" cy="4031223"/>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Footer Placeholder 4">
            <a:extLst>
              <a:ext uri="{FF2B5EF4-FFF2-40B4-BE49-F238E27FC236}">
                <a16:creationId xmlns:a16="http://schemas.microsoft.com/office/drawing/2014/main" id="{62FB82A7-A973-6D4D-A2B3-F6F07D762B79}"/>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1" name="Slide Number Placeholder 5">
            <a:extLst>
              <a:ext uri="{FF2B5EF4-FFF2-40B4-BE49-F238E27FC236}">
                <a16:creationId xmlns:a16="http://schemas.microsoft.com/office/drawing/2014/main" id="{5384ED65-B2EF-204D-BD7D-F09FB5DD4E1A}"/>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23029511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5000" y="1897628"/>
            <a:ext cx="4140162"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4" name="Content Placeholder 3"/>
          <p:cNvSpPr>
            <a:spLocks noGrp="1"/>
          </p:cNvSpPr>
          <p:nvPr>
            <p:ph sz="half" idx="2"/>
          </p:nvPr>
        </p:nvSpPr>
        <p:spPr>
          <a:xfrm>
            <a:off x="585000" y="2861971"/>
            <a:ext cx="4140162"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Text Placeholder 2">
            <a:extLst>
              <a:ext uri="{FF2B5EF4-FFF2-40B4-BE49-F238E27FC236}">
                <a16:creationId xmlns:a16="http://schemas.microsoft.com/office/drawing/2014/main" id="{349D30DE-E986-EE4D-AAE3-C9B007ABE63C}"/>
              </a:ext>
            </a:extLst>
          </p:cNvPr>
          <p:cNvSpPr>
            <a:spLocks noGrp="1"/>
          </p:cNvSpPr>
          <p:nvPr>
            <p:ph type="body" idx="12"/>
          </p:nvPr>
        </p:nvSpPr>
        <p:spPr>
          <a:xfrm>
            <a:off x="5180840" y="1897628"/>
            <a:ext cx="4140162"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13" name="Content Placeholder 3">
            <a:extLst>
              <a:ext uri="{FF2B5EF4-FFF2-40B4-BE49-F238E27FC236}">
                <a16:creationId xmlns:a16="http://schemas.microsoft.com/office/drawing/2014/main" id="{875F5CF7-14AF-1B4B-BB9D-424BBDA61728}"/>
              </a:ext>
            </a:extLst>
          </p:cNvPr>
          <p:cNvSpPr>
            <a:spLocks noGrp="1"/>
          </p:cNvSpPr>
          <p:nvPr>
            <p:ph sz="half" idx="13"/>
          </p:nvPr>
        </p:nvSpPr>
        <p:spPr>
          <a:xfrm>
            <a:off x="5180840" y="2861971"/>
            <a:ext cx="4140162"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5AC22AE6-C670-CF40-A001-3A4BD1EBA663}"/>
              </a:ext>
            </a:extLst>
          </p:cNvPr>
          <p:cNvSpPr>
            <a:spLocks noGrp="1"/>
          </p:cNvSpPr>
          <p:nvPr>
            <p:ph type="title"/>
          </p:nvPr>
        </p:nvSpPr>
        <p:spPr>
          <a:xfrm>
            <a:off x="585000" y="587481"/>
            <a:ext cx="8736000" cy="1192161"/>
          </a:xfrm>
        </p:spPr>
        <p:txBody>
          <a:bodyPr/>
          <a:lstStyle>
            <a:lvl1pPr>
              <a:defRPr>
                <a:solidFill>
                  <a:srgbClr val="0B2340"/>
                </a:solidFill>
              </a:defRPr>
            </a:lvl1pPr>
          </a:lstStyle>
          <a:p>
            <a:r>
              <a:rPr lang="nb-NO"/>
              <a:t>Klikk for å redigere tittelstil</a:t>
            </a:r>
            <a:endParaRPr lang="en-US"/>
          </a:p>
        </p:txBody>
      </p:sp>
      <p:sp>
        <p:nvSpPr>
          <p:cNvPr id="10" name="Footer Placeholder 4">
            <a:extLst>
              <a:ext uri="{FF2B5EF4-FFF2-40B4-BE49-F238E27FC236}">
                <a16:creationId xmlns:a16="http://schemas.microsoft.com/office/drawing/2014/main" id="{CE3198C4-F73D-2349-8443-10FFE65AD1AF}"/>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rgbClr val="051C2C"/>
                </a:solidFill>
                <a:latin typeface="+mn-lt"/>
              </a:defRPr>
            </a:lvl1pPr>
          </a:lstStyle>
          <a:p>
            <a:endParaRPr lang="en-US"/>
          </a:p>
        </p:txBody>
      </p:sp>
      <p:sp>
        <p:nvSpPr>
          <p:cNvPr id="11" name="Slide Number Placeholder 5">
            <a:extLst>
              <a:ext uri="{FF2B5EF4-FFF2-40B4-BE49-F238E27FC236}">
                <a16:creationId xmlns:a16="http://schemas.microsoft.com/office/drawing/2014/main" id="{DB3774A1-C96D-0A4D-B8E0-A9FF7F697AE2}"/>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rgbClr val="051C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blue">
    <p:bg>
      <p:bgPr>
        <a:solidFill>
          <a:srgbClr val="40B6E5"/>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9CB87F1-048B-9F44-8DFB-DB058F55C298}"/>
              </a:ext>
            </a:extLst>
          </p:cNvPr>
          <p:cNvSpPr>
            <a:spLocks noGrp="1"/>
          </p:cNvSpPr>
          <p:nvPr>
            <p:ph type="body" idx="1"/>
          </p:nvPr>
        </p:nvSpPr>
        <p:spPr>
          <a:xfrm>
            <a:off x="585000" y="1897628"/>
            <a:ext cx="4140162"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14" name="Content Placeholder 3">
            <a:extLst>
              <a:ext uri="{FF2B5EF4-FFF2-40B4-BE49-F238E27FC236}">
                <a16:creationId xmlns:a16="http://schemas.microsoft.com/office/drawing/2014/main" id="{BA01C341-B20F-CF42-B9F1-9FBFE9DD79B3}"/>
              </a:ext>
            </a:extLst>
          </p:cNvPr>
          <p:cNvSpPr>
            <a:spLocks noGrp="1"/>
          </p:cNvSpPr>
          <p:nvPr>
            <p:ph sz="half" idx="2"/>
          </p:nvPr>
        </p:nvSpPr>
        <p:spPr>
          <a:xfrm>
            <a:off x="585000" y="2861971"/>
            <a:ext cx="4140162"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5" name="Text Placeholder 2">
            <a:extLst>
              <a:ext uri="{FF2B5EF4-FFF2-40B4-BE49-F238E27FC236}">
                <a16:creationId xmlns:a16="http://schemas.microsoft.com/office/drawing/2014/main" id="{8502F8AB-8D12-AC43-8A33-3BDEB8191B7A}"/>
              </a:ext>
            </a:extLst>
          </p:cNvPr>
          <p:cNvSpPr>
            <a:spLocks noGrp="1"/>
          </p:cNvSpPr>
          <p:nvPr>
            <p:ph type="body" idx="12"/>
          </p:nvPr>
        </p:nvSpPr>
        <p:spPr>
          <a:xfrm>
            <a:off x="5180840" y="1897628"/>
            <a:ext cx="4140162" cy="823912"/>
          </a:xfrm>
        </p:spPr>
        <p:txBody>
          <a:bodyPr anchor="b">
            <a:noAutofit/>
          </a:bodyPr>
          <a:lstStyle>
            <a:lvl1pPr marL="0" indent="0">
              <a:lnSpc>
                <a:spcPct val="84000"/>
              </a:lnSpc>
              <a:spcBef>
                <a:spcPts val="0"/>
              </a:spcBef>
              <a:spcAft>
                <a:spcPts val="0"/>
              </a:spcAft>
              <a:buNone/>
              <a:defRPr sz="2275"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16" name="Content Placeholder 3">
            <a:extLst>
              <a:ext uri="{FF2B5EF4-FFF2-40B4-BE49-F238E27FC236}">
                <a16:creationId xmlns:a16="http://schemas.microsoft.com/office/drawing/2014/main" id="{476130BC-EC10-6742-BC70-C44E8B18EB6E}"/>
              </a:ext>
            </a:extLst>
          </p:cNvPr>
          <p:cNvSpPr>
            <a:spLocks noGrp="1"/>
          </p:cNvSpPr>
          <p:nvPr>
            <p:ph sz="half" idx="13"/>
          </p:nvPr>
        </p:nvSpPr>
        <p:spPr>
          <a:xfrm>
            <a:off x="5180840" y="2861971"/>
            <a:ext cx="4140162" cy="3066880"/>
          </a:xfrm>
        </p:spPr>
        <p:txBody>
          <a:bodyPr/>
          <a:lstStyle>
            <a:lvl1pPr>
              <a:defRPr baseline="0">
                <a:solidFill>
                  <a:srgbClr val="0B2340"/>
                </a:solidFill>
              </a:defRPr>
            </a:lvl1pPr>
            <a:lvl2pPr>
              <a:defRPr baseline="0">
                <a:solidFill>
                  <a:srgbClr val="0B2340"/>
                </a:solidFill>
              </a:defRPr>
            </a:lvl2pPr>
            <a:lvl3pPr>
              <a:defRPr baseline="0">
                <a:solidFill>
                  <a:srgbClr val="0B2340"/>
                </a:solidFill>
              </a:defRPr>
            </a:lvl3pPr>
            <a:lvl4pPr>
              <a:defRPr baseline="0">
                <a:solidFill>
                  <a:srgbClr val="0B2340"/>
                </a:solidFill>
              </a:defRPr>
            </a:lvl4pPr>
            <a:lvl5pPr>
              <a:defRPr baseline="0">
                <a:solidFill>
                  <a:srgbClr val="0B234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itle 1">
            <a:extLst>
              <a:ext uri="{FF2B5EF4-FFF2-40B4-BE49-F238E27FC236}">
                <a16:creationId xmlns:a16="http://schemas.microsoft.com/office/drawing/2014/main" id="{CC0358DF-C308-7E4A-92A3-CCF4BBBEB552}"/>
              </a:ext>
            </a:extLst>
          </p:cNvPr>
          <p:cNvSpPr>
            <a:spLocks noGrp="1"/>
          </p:cNvSpPr>
          <p:nvPr>
            <p:ph type="title"/>
          </p:nvPr>
        </p:nvSpPr>
        <p:spPr>
          <a:xfrm>
            <a:off x="585000" y="587481"/>
            <a:ext cx="8736000" cy="1192161"/>
          </a:xfrm>
        </p:spPr>
        <p:txBody>
          <a:bodyPr/>
          <a:lstStyle>
            <a:lvl1pPr>
              <a:defRPr>
                <a:solidFill>
                  <a:srgbClr val="0B2340"/>
                </a:solidFill>
              </a:defRPr>
            </a:lvl1pPr>
          </a:lstStyle>
          <a:p>
            <a:r>
              <a:rPr lang="nb-NO"/>
              <a:t>Klikk for å redigere tittelstil</a:t>
            </a:r>
            <a:endParaRPr lang="en-US"/>
          </a:p>
        </p:txBody>
      </p:sp>
      <p:sp>
        <p:nvSpPr>
          <p:cNvPr id="10" name="Footer Placeholder 4">
            <a:extLst>
              <a:ext uri="{FF2B5EF4-FFF2-40B4-BE49-F238E27FC236}">
                <a16:creationId xmlns:a16="http://schemas.microsoft.com/office/drawing/2014/main" id="{83A0791A-35C9-284F-B9EE-D0406691E639}"/>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3" name="Slide Number Placeholder 5">
            <a:extLst>
              <a:ext uri="{FF2B5EF4-FFF2-40B4-BE49-F238E27FC236}">
                <a16:creationId xmlns:a16="http://schemas.microsoft.com/office/drawing/2014/main" id="{1FBD14B2-5AB7-D946-B0CC-15A31B121409}"/>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5215114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2340"/>
                </a:solidFill>
              </a:defRPr>
            </a:lvl1pPr>
          </a:lstStyle>
          <a:p>
            <a:r>
              <a:rPr lang="nb-NO"/>
              <a:t>Klikk for å redigere tittelstil</a:t>
            </a:r>
            <a:endParaRPr lang="en-US"/>
          </a:p>
        </p:txBody>
      </p:sp>
      <p:sp>
        <p:nvSpPr>
          <p:cNvPr id="6" name="Footer Placeholder 4">
            <a:extLst>
              <a:ext uri="{FF2B5EF4-FFF2-40B4-BE49-F238E27FC236}">
                <a16:creationId xmlns:a16="http://schemas.microsoft.com/office/drawing/2014/main" id="{5515062D-EB2B-1A46-8E61-97FDC40453AD}"/>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rgbClr val="051C2C"/>
                </a:solidFill>
                <a:latin typeface="+mn-lt"/>
              </a:defRPr>
            </a:lvl1pPr>
          </a:lstStyle>
          <a:p>
            <a:endParaRPr lang="en-US"/>
          </a:p>
        </p:txBody>
      </p:sp>
      <p:sp>
        <p:nvSpPr>
          <p:cNvPr id="7" name="Slide Number Placeholder 5">
            <a:extLst>
              <a:ext uri="{FF2B5EF4-FFF2-40B4-BE49-F238E27FC236}">
                <a16:creationId xmlns:a16="http://schemas.microsoft.com/office/drawing/2014/main" id="{CBD3FA6C-C597-B842-8DC1-F51B63C18E3A}"/>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rgbClr val="051C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AA106-1952-B44D-8022-4C711A342AAA}"/>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rgbClr val="051C2C"/>
                </a:solidFill>
                <a:latin typeface="+mn-lt"/>
              </a:defRPr>
            </a:lvl1pPr>
          </a:lstStyle>
          <a:p>
            <a:endParaRPr lang="en-US"/>
          </a:p>
        </p:txBody>
      </p:sp>
      <p:sp>
        <p:nvSpPr>
          <p:cNvPr id="6" name="Slide Number Placeholder 5">
            <a:extLst>
              <a:ext uri="{FF2B5EF4-FFF2-40B4-BE49-F238E27FC236}">
                <a16:creationId xmlns:a16="http://schemas.microsoft.com/office/drawing/2014/main" id="{0589BB55-FAD1-454E-9D30-8F06E8B14C65}"/>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rgbClr val="051C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95300" y="273050"/>
            <a:ext cx="3259138" cy="1162050"/>
          </a:xfrm>
        </p:spPr>
        <p:txBody>
          <a:bodyPr/>
          <a:lstStyle>
            <a:lvl1pPr algn="l">
              <a:defRPr sz="2000" b="1"/>
            </a:lvl1pPr>
          </a:lstStyle>
          <a:p>
            <a:r>
              <a:rPr lang="nb-NO"/>
              <a:t>Klikk for å redigere tittelstil</a:t>
            </a:r>
          </a:p>
        </p:txBody>
      </p:sp>
      <p:sp>
        <p:nvSpPr>
          <p:cNvPr id="3" name="Plassholder for innhold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2745A1FA-C5F9-4A8C-8ED5-04AA0AEE7991}" type="slidenum">
              <a:rPr lang="nb-NO"/>
              <a:pPr/>
              <a:t>‹#›</a:t>
            </a:fld>
            <a:endParaRPr lang="nb-NO"/>
          </a:p>
        </p:txBody>
      </p:sp>
    </p:spTree>
    <p:extLst>
      <p:ext uri="{BB962C8B-B14F-4D97-AF65-F5344CB8AC3E}">
        <p14:creationId xmlns:p14="http://schemas.microsoft.com/office/powerpoint/2010/main" val="2078904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nnhold med tekst">
    <p:spTree>
      <p:nvGrpSpPr>
        <p:cNvPr id="1" name=""/>
        <p:cNvGrpSpPr/>
        <p:nvPr/>
      </p:nvGrpSpPr>
      <p:grpSpPr>
        <a:xfrm>
          <a:off x="0" y="0"/>
          <a:ext cx="0" cy="0"/>
          <a:chOff x="0" y="0"/>
          <a:chExt cx="0" cy="0"/>
        </a:xfrm>
      </p:grpSpPr>
      <p:sp>
        <p:nvSpPr>
          <p:cNvPr id="8" name="Rectangle 7" title="Background Shape"/>
          <p:cNvSpPr/>
          <p:nvPr/>
        </p:nvSpPr>
        <p:spPr>
          <a:xfrm>
            <a:off x="0" y="376"/>
            <a:ext cx="9906000" cy="6857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8169" y="685800"/>
            <a:ext cx="3132773" cy="2157884"/>
          </a:xfrm>
        </p:spPr>
        <p:txBody>
          <a:bodyPr anchor="t">
            <a:noAutofit/>
          </a:bodyPr>
          <a:lstStyle>
            <a:lvl1pPr>
              <a:lnSpc>
                <a:spcPct val="84000"/>
              </a:lnSpc>
              <a:defRPr sz="3900" baseline="0">
                <a:solidFill>
                  <a:srgbClr val="0B2340"/>
                </a:solidFill>
              </a:defRPr>
            </a:lvl1pPr>
          </a:lstStyle>
          <a:p>
            <a:r>
              <a:rPr lang="nb-NO"/>
              <a:t>Klikk for å redigere tittelstil</a:t>
            </a:r>
            <a:endParaRPr lang="en-US"/>
          </a:p>
        </p:txBody>
      </p:sp>
      <p:sp>
        <p:nvSpPr>
          <p:cNvPr id="4" name="Text Placeholder 3"/>
          <p:cNvSpPr>
            <a:spLocks noGrp="1"/>
          </p:cNvSpPr>
          <p:nvPr>
            <p:ph type="body" sz="half" idx="2"/>
          </p:nvPr>
        </p:nvSpPr>
        <p:spPr>
          <a:xfrm>
            <a:off x="588169" y="2856344"/>
            <a:ext cx="3132773" cy="3011056"/>
          </a:xfrm>
        </p:spPr>
        <p:txBody>
          <a:bodyPr/>
          <a:lstStyle>
            <a:lvl1pPr marL="0" indent="0">
              <a:lnSpc>
                <a:spcPct val="113000"/>
              </a:lnSpc>
              <a:spcBef>
                <a:spcPts val="0"/>
              </a:spcBef>
              <a:spcAft>
                <a:spcPts val="1219"/>
              </a:spcAft>
              <a:buNone/>
              <a:defRPr sz="1300">
                <a:solidFill>
                  <a:srgbClr val="0B2340"/>
                </a:solidFill>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
        <p:nvSpPr>
          <p:cNvPr id="17" name="Content Placeholder 16">
            <a:extLst>
              <a:ext uri="{FF2B5EF4-FFF2-40B4-BE49-F238E27FC236}">
                <a16:creationId xmlns:a16="http://schemas.microsoft.com/office/drawing/2014/main" id="{85794981-6A42-7A40-B411-5DD5C61FB870}"/>
              </a:ext>
            </a:extLst>
          </p:cNvPr>
          <p:cNvSpPr>
            <a:spLocks noGrp="1"/>
          </p:cNvSpPr>
          <p:nvPr>
            <p:ph sz="quarter" idx="10"/>
          </p:nvPr>
        </p:nvSpPr>
        <p:spPr>
          <a:xfrm>
            <a:off x="4333732" y="0"/>
            <a:ext cx="5572268" cy="685800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61"/>
                  <a:pt x="-113404" y="2317993"/>
                  <a:pt x="41006" y="0"/>
                </a:cubicBezTo>
                <a:close/>
              </a:path>
            </a:pathLst>
          </a:custGeom>
          <a:solidFill>
            <a:srgbClr val="F1F3F2"/>
          </a:solidFill>
        </p:spPr>
        <p:txBody>
          <a:bodyPr wrap="square">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Footer Placeholder 4">
            <a:extLst>
              <a:ext uri="{FF2B5EF4-FFF2-40B4-BE49-F238E27FC236}">
                <a16:creationId xmlns:a16="http://schemas.microsoft.com/office/drawing/2014/main" id="{30EB7F51-7FE2-9A4A-8789-A9A05BEE1734}"/>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0" name="Slide Number Placeholder 5">
            <a:extLst>
              <a:ext uri="{FF2B5EF4-FFF2-40B4-BE49-F238E27FC236}">
                <a16:creationId xmlns:a16="http://schemas.microsoft.com/office/drawing/2014/main" id="{CF2203FF-B7F0-BB42-98C6-64D2B422B9DF}"/>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ilde med tekst">
    <p:spTree>
      <p:nvGrpSpPr>
        <p:cNvPr id="1" name=""/>
        <p:cNvGrpSpPr/>
        <p:nvPr/>
      </p:nvGrpSpPr>
      <p:grpSpPr>
        <a:xfrm>
          <a:off x="0" y="0"/>
          <a:ext cx="0" cy="0"/>
          <a:chOff x="0" y="0"/>
          <a:chExt cx="0" cy="0"/>
        </a:xfrm>
      </p:grpSpPr>
      <p:sp>
        <p:nvSpPr>
          <p:cNvPr id="8" name="Rectangle 7" title="Background Shape"/>
          <p:cNvSpPr/>
          <p:nvPr userDrawn="1"/>
        </p:nvSpPr>
        <p:spPr>
          <a:xfrm>
            <a:off x="0" y="376"/>
            <a:ext cx="9906000" cy="6857624"/>
          </a:xfrm>
          <a:prstGeom prst="rect">
            <a:avLst/>
          </a:prstGeom>
          <a:solidFill>
            <a:srgbClr val="40B6E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8169" y="685800"/>
            <a:ext cx="3132773" cy="2157884"/>
          </a:xfrm>
        </p:spPr>
        <p:txBody>
          <a:bodyPr anchor="t">
            <a:normAutofit/>
          </a:bodyPr>
          <a:lstStyle>
            <a:lvl1pPr>
              <a:lnSpc>
                <a:spcPct val="84000"/>
              </a:lnSpc>
              <a:defRPr sz="3900" baseline="0">
                <a:solidFill>
                  <a:srgbClr val="0B2340"/>
                </a:solidFill>
              </a:defRPr>
            </a:lvl1pPr>
          </a:lstStyle>
          <a:p>
            <a:r>
              <a:rPr lang="nb-NO"/>
              <a:t>Klikk for å redigere tittelstil</a:t>
            </a:r>
            <a:endParaRPr lang="en-US"/>
          </a:p>
        </p:txBody>
      </p:sp>
      <p:sp>
        <p:nvSpPr>
          <p:cNvPr id="4" name="Text Placeholder 3"/>
          <p:cNvSpPr>
            <a:spLocks noGrp="1"/>
          </p:cNvSpPr>
          <p:nvPr>
            <p:ph type="body" sz="half" idx="2"/>
          </p:nvPr>
        </p:nvSpPr>
        <p:spPr>
          <a:xfrm>
            <a:off x="588169" y="2855968"/>
            <a:ext cx="3132773" cy="3011432"/>
          </a:xfrm>
        </p:spPr>
        <p:txBody>
          <a:bodyPr/>
          <a:lstStyle>
            <a:lvl1pPr marL="0" indent="0">
              <a:lnSpc>
                <a:spcPct val="113000"/>
              </a:lnSpc>
              <a:spcBef>
                <a:spcPts val="0"/>
              </a:spcBef>
              <a:spcAft>
                <a:spcPts val="1219"/>
              </a:spcAft>
              <a:buNone/>
              <a:defRPr sz="1300">
                <a:solidFill>
                  <a:srgbClr val="0B2340"/>
                </a:solidFill>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
        <p:nvSpPr>
          <p:cNvPr id="9" name="Picture Placeholder 8">
            <a:extLst>
              <a:ext uri="{FF2B5EF4-FFF2-40B4-BE49-F238E27FC236}">
                <a16:creationId xmlns:a16="http://schemas.microsoft.com/office/drawing/2014/main" id="{5250B8CD-3984-8343-859B-A3C28770C062}"/>
              </a:ext>
            </a:extLst>
          </p:cNvPr>
          <p:cNvSpPr>
            <a:spLocks noGrp="1"/>
          </p:cNvSpPr>
          <p:nvPr>
            <p:ph type="pic" sz="quarter" idx="11"/>
          </p:nvPr>
        </p:nvSpPr>
        <p:spPr>
          <a:xfrm>
            <a:off x="4333732" y="0"/>
            <a:ext cx="5572268" cy="685800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solidFill>
            <a:srgbClr val="F1F3F2"/>
          </a:solidFill>
        </p:spPr>
        <p:txBody>
          <a:bodyPr wrap="square">
            <a:noAutofit/>
          </a:bodyPr>
          <a:lstStyle>
            <a:lvl1pPr>
              <a:defRPr>
                <a:solidFill>
                  <a:srgbClr val="051C2C"/>
                </a:solidFill>
              </a:defRPr>
            </a:lvl1pPr>
          </a:lstStyle>
          <a:p>
            <a:r>
              <a:rPr lang="nb-NO"/>
              <a:t>Klikk på ikonet for å legge til et bilde</a:t>
            </a:r>
          </a:p>
        </p:txBody>
      </p:sp>
      <p:sp>
        <p:nvSpPr>
          <p:cNvPr id="7" name="Footer Placeholder 4">
            <a:extLst>
              <a:ext uri="{FF2B5EF4-FFF2-40B4-BE49-F238E27FC236}">
                <a16:creationId xmlns:a16="http://schemas.microsoft.com/office/drawing/2014/main" id="{0FC792AA-2F97-224E-86C9-060E5B354D38}"/>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1" name="Slide Number Placeholder 5">
            <a:extLst>
              <a:ext uri="{FF2B5EF4-FFF2-40B4-BE49-F238E27FC236}">
                <a16:creationId xmlns:a16="http://schemas.microsoft.com/office/drawing/2014/main" id="{284303D1-45AD-8A40-84B2-FE23EC82D95A}"/>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arge picture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9906000" cy="6857624"/>
          </a:xfrm>
          <a:prstGeom prst="rect">
            <a:avLst/>
          </a:prstGeom>
          <a:solidFill>
            <a:srgbClr val="40B6E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2"/>
          </p:nvPr>
        </p:nvSpPr>
        <p:spPr>
          <a:xfrm>
            <a:off x="588169" y="5097517"/>
            <a:ext cx="8729663" cy="769883"/>
          </a:xfrm>
        </p:spPr>
        <p:txBody>
          <a:bodyPr/>
          <a:lstStyle>
            <a:lvl1pPr marL="0" indent="0">
              <a:lnSpc>
                <a:spcPct val="113000"/>
              </a:lnSpc>
              <a:spcBef>
                <a:spcPts val="0"/>
              </a:spcBef>
              <a:spcAft>
                <a:spcPts val="1219"/>
              </a:spcAft>
              <a:buNone/>
              <a:defRPr sz="1300">
                <a:solidFill>
                  <a:srgbClr val="0B2340"/>
                </a:solidFill>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
        <p:nvSpPr>
          <p:cNvPr id="19" name="Picture Placeholder 18">
            <a:extLst>
              <a:ext uri="{FF2B5EF4-FFF2-40B4-BE49-F238E27FC236}">
                <a16:creationId xmlns:a16="http://schemas.microsoft.com/office/drawing/2014/main" id="{D78FF0E8-3F29-5249-AA8D-886B09314836}"/>
              </a:ext>
            </a:extLst>
          </p:cNvPr>
          <p:cNvSpPr>
            <a:spLocks noGrp="1"/>
          </p:cNvSpPr>
          <p:nvPr>
            <p:ph type="pic" sz="quarter" idx="11"/>
          </p:nvPr>
        </p:nvSpPr>
        <p:spPr>
          <a:xfrm>
            <a:off x="0" y="1"/>
            <a:ext cx="9906000" cy="4671929"/>
          </a:xfrm>
          <a:custGeom>
            <a:avLst/>
            <a:gdLst>
              <a:gd name="connsiteX0" fmla="*/ 0 w 12192000"/>
              <a:gd name="connsiteY0" fmla="*/ 0 h 4671929"/>
              <a:gd name="connsiteX1" fmla="*/ 12192000 w 12192000"/>
              <a:gd name="connsiteY1" fmla="*/ 0 h 4671929"/>
              <a:gd name="connsiteX2" fmla="*/ 12192000 w 12192000"/>
              <a:gd name="connsiteY2" fmla="*/ 3524229 h 4671929"/>
              <a:gd name="connsiteX3" fmla="*/ 0 w 12192000"/>
              <a:gd name="connsiteY3" fmla="*/ 4583706 h 4671929"/>
            </a:gdLst>
            <a:ahLst/>
            <a:cxnLst>
              <a:cxn ang="0">
                <a:pos x="connsiteX0" y="connsiteY0"/>
              </a:cxn>
              <a:cxn ang="0">
                <a:pos x="connsiteX1" y="connsiteY1"/>
              </a:cxn>
              <a:cxn ang="0">
                <a:pos x="connsiteX2" y="connsiteY2"/>
              </a:cxn>
              <a:cxn ang="0">
                <a:pos x="connsiteX3" y="connsiteY3"/>
              </a:cxn>
            </a:cxnLst>
            <a:rect l="l" t="t" r="r" b="b"/>
            <a:pathLst>
              <a:path w="12192000" h="4671929">
                <a:moveTo>
                  <a:pt x="0" y="0"/>
                </a:moveTo>
                <a:lnTo>
                  <a:pt x="12192000" y="0"/>
                </a:lnTo>
                <a:lnTo>
                  <a:pt x="12192000" y="3524229"/>
                </a:lnTo>
                <a:cubicBezTo>
                  <a:pt x="8206174" y="4498243"/>
                  <a:pt x="4094327" y="4855560"/>
                  <a:pt x="0" y="4583706"/>
                </a:cubicBezTo>
                <a:close/>
              </a:path>
            </a:pathLst>
          </a:custGeom>
          <a:solidFill>
            <a:srgbClr val="F1F3F2"/>
          </a:solidFill>
        </p:spPr>
        <p:txBody>
          <a:bodyPr wrap="square">
            <a:noAutofit/>
          </a:bodyPr>
          <a:lstStyle/>
          <a:p>
            <a:r>
              <a:rPr lang="nb-NO"/>
              <a:t>Klikk på ikonet for å legge til et bilde</a:t>
            </a:r>
          </a:p>
        </p:txBody>
      </p:sp>
      <p:sp>
        <p:nvSpPr>
          <p:cNvPr id="7" name="Footer Placeholder 4">
            <a:extLst>
              <a:ext uri="{FF2B5EF4-FFF2-40B4-BE49-F238E27FC236}">
                <a16:creationId xmlns:a16="http://schemas.microsoft.com/office/drawing/2014/main" id="{3939B030-5787-DE4D-8848-B396B29DC4C1}"/>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11" name="Slide Number Placeholder 5">
            <a:extLst>
              <a:ext uri="{FF2B5EF4-FFF2-40B4-BE49-F238E27FC236}">
                <a16:creationId xmlns:a16="http://schemas.microsoft.com/office/drawing/2014/main" id="{033D29E7-CCA5-9545-A159-2626DB7554CF}"/>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39956009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aption">
    <p:bg>
      <p:bgPr>
        <a:solidFill>
          <a:srgbClr val="40B6E5"/>
        </a:solidFill>
        <a:effectLst/>
      </p:bgPr>
    </p:bg>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86F4BE9F-E895-214F-ABA2-2D8E3BD4CC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4333875" y="0"/>
            <a:ext cx="5572125" cy="6858000"/>
          </a:xfrm>
          <a:prstGeom prst="rect">
            <a:avLst/>
          </a:prstGeom>
        </p:spPr>
      </p:pic>
      <p:sp>
        <p:nvSpPr>
          <p:cNvPr id="9" name="Text Placeholder 2">
            <a:extLst>
              <a:ext uri="{FF2B5EF4-FFF2-40B4-BE49-F238E27FC236}">
                <a16:creationId xmlns:a16="http://schemas.microsoft.com/office/drawing/2014/main" id="{5A6F9991-8A0E-B545-A8AA-F8539C877B76}"/>
              </a:ext>
            </a:extLst>
          </p:cNvPr>
          <p:cNvSpPr>
            <a:spLocks noGrp="1"/>
          </p:cNvSpPr>
          <p:nvPr>
            <p:ph type="body" idx="1"/>
          </p:nvPr>
        </p:nvSpPr>
        <p:spPr>
          <a:xfrm>
            <a:off x="585000" y="685800"/>
            <a:ext cx="8736000" cy="5181600"/>
          </a:xfrm>
        </p:spPr>
        <p:txBody>
          <a:bodyPr anchor="ctr">
            <a:noAutofit/>
          </a:bodyPr>
          <a:lstStyle>
            <a:lvl1pPr marL="0" indent="0">
              <a:lnSpc>
                <a:spcPct val="84000"/>
              </a:lnSpc>
              <a:spcBef>
                <a:spcPts val="0"/>
              </a:spcBef>
              <a:spcAft>
                <a:spcPts val="0"/>
              </a:spcAft>
              <a:buNone/>
              <a:defRPr sz="4388" b="1" i="0" baseline="0">
                <a:solidFill>
                  <a:srgbClr val="0B2340"/>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6" name="Footer Placeholder 4">
            <a:extLst>
              <a:ext uri="{FF2B5EF4-FFF2-40B4-BE49-F238E27FC236}">
                <a16:creationId xmlns:a16="http://schemas.microsoft.com/office/drawing/2014/main" id="{BF095EBB-78BE-D542-A7F4-FCE0FC67FBA5}"/>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7" name="Slide Number Placeholder 5">
            <a:extLst>
              <a:ext uri="{FF2B5EF4-FFF2-40B4-BE49-F238E27FC236}">
                <a16:creationId xmlns:a16="http://schemas.microsoft.com/office/drawing/2014/main" id="{570B84E9-5C5B-5940-B31B-CFC845005217}"/>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chemeClr val="tx1"/>
                </a:solidFill>
                <a:latin typeface="+mn-lt"/>
                <a:ea typeface="Arial" panose="020B0604020202020204" pitchFamily="34" charset="0"/>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19926727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lstStyle>
            <a:lvl1pPr algn="ctr">
              <a:defRPr sz="4875"/>
            </a:lvl1pPr>
          </a:lstStyle>
          <a:p>
            <a:r>
              <a:rPr lang="nb-NO"/>
              <a:t>Klikk for å redigere tittelstil</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endParaRPr lang="en-US"/>
          </a:p>
        </p:txBody>
      </p:sp>
      <p:sp>
        <p:nvSpPr>
          <p:cNvPr id="4" name="Slide Number Placeholder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2AF4B4F-1A5A-453E-9CC6-32FCA9927503}" type="slidenum">
              <a:rPr lang="nb-NO"/>
              <a:pPr>
                <a:defRPr/>
              </a:pPr>
              <a:t>‹#›</a:t>
            </a:fld>
            <a:endParaRPr lang="nb-NO"/>
          </a:p>
        </p:txBody>
      </p:sp>
    </p:spTree>
    <p:extLst>
      <p:ext uri="{BB962C8B-B14F-4D97-AF65-F5344CB8AC3E}">
        <p14:creationId xmlns:p14="http://schemas.microsoft.com/office/powerpoint/2010/main" val="33802426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cSld name="2_Tittellysbilde">
    <p:bg>
      <p:bgPr>
        <a:solidFill>
          <a:srgbClr val="005288"/>
        </a:solidFill>
        <a:effectLst/>
      </p:bgPr>
    </p:bg>
    <p:spTree>
      <p:nvGrpSpPr>
        <p:cNvPr id="1" name=""/>
        <p:cNvGrpSpPr/>
        <p:nvPr/>
      </p:nvGrpSpPr>
      <p:grpSpPr>
        <a:xfrm>
          <a:off x="0" y="0"/>
          <a:ext cx="0" cy="0"/>
          <a:chOff x="0" y="0"/>
          <a:chExt cx="0" cy="0"/>
        </a:xfrm>
      </p:grpSpPr>
      <p:pic>
        <p:nvPicPr>
          <p:cNvPr id="3" name="Picture 7" descr="Ski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88"/>
            <a:ext cx="3293401"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descr="Logo-bl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207" y="6308725"/>
            <a:ext cx="1159139"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2534974" y="0"/>
            <a:ext cx="779066" cy="6858000"/>
          </a:xfrm>
          <a:prstGeom prst="rect">
            <a:avLst/>
          </a:prstGeom>
          <a:gradFill rotWithShape="1">
            <a:gsLst>
              <a:gs pos="0">
                <a:schemeClr val="bg1">
                  <a:alpha val="0"/>
                </a:schemeClr>
              </a:gs>
              <a:gs pos="100000">
                <a:srgbClr val="00528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50000"/>
              </a:spcBef>
              <a:spcAft>
                <a:spcPct val="0"/>
              </a:spcAft>
              <a:defRPr>
                <a:solidFill>
                  <a:schemeClr val="bg1"/>
                </a:solidFill>
                <a:latin typeface="Arial" charset="0"/>
              </a:defRPr>
            </a:lvl6pPr>
            <a:lvl7pPr marL="2971800" indent="-228600" eaLnBrk="0" fontAlgn="base" hangingPunct="0">
              <a:spcBef>
                <a:spcPct val="50000"/>
              </a:spcBef>
              <a:spcAft>
                <a:spcPct val="0"/>
              </a:spcAft>
              <a:defRPr>
                <a:solidFill>
                  <a:schemeClr val="bg1"/>
                </a:solidFill>
                <a:latin typeface="Arial" charset="0"/>
              </a:defRPr>
            </a:lvl7pPr>
            <a:lvl8pPr marL="3429000" indent="-228600" eaLnBrk="0" fontAlgn="base" hangingPunct="0">
              <a:spcBef>
                <a:spcPct val="50000"/>
              </a:spcBef>
              <a:spcAft>
                <a:spcPct val="0"/>
              </a:spcAft>
              <a:defRPr>
                <a:solidFill>
                  <a:schemeClr val="bg1"/>
                </a:solidFill>
                <a:latin typeface="Arial" charset="0"/>
              </a:defRPr>
            </a:lvl8pPr>
            <a:lvl9pPr marL="3886200" indent="-228600" eaLnBrk="0" fontAlgn="base" hangingPunct="0">
              <a:spcBef>
                <a:spcPct val="50000"/>
              </a:spcBef>
              <a:spcAft>
                <a:spcPct val="0"/>
              </a:spcAft>
              <a:defRPr>
                <a:solidFill>
                  <a:schemeClr val="bg1"/>
                </a:solidFill>
                <a:latin typeface="Arial" charset="0"/>
              </a:defRPr>
            </a:lvl9pPr>
          </a:lstStyle>
          <a:p>
            <a:pPr eaLnBrk="1" hangingPunct="1">
              <a:spcBef>
                <a:spcPct val="50000"/>
              </a:spcBef>
              <a:defRPr/>
            </a:pPr>
            <a:endParaRPr lang="nb-NO" altLang="nb-NO" sz="1463"/>
          </a:p>
        </p:txBody>
      </p:sp>
      <p:sp>
        <p:nvSpPr>
          <p:cNvPr id="1016835" name="Rectangle 3"/>
          <p:cNvSpPr>
            <a:spLocks noGrp="1" noChangeArrowheads="1"/>
          </p:cNvSpPr>
          <p:nvPr>
            <p:ph type="subTitle" idx="1"/>
          </p:nvPr>
        </p:nvSpPr>
        <p:spPr>
          <a:xfrm>
            <a:off x="3508376" y="333377"/>
            <a:ext cx="6162014" cy="5688013"/>
          </a:xfrm>
        </p:spPr>
        <p:txBody>
          <a:bodyPr anchor="ctr"/>
          <a:lstStyle>
            <a:lvl1pPr marL="0" indent="0">
              <a:buFontTx/>
              <a:buNone/>
              <a:defRPr sz="2275">
                <a:solidFill>
                  <a:srgbClr val="13B5EA"/>
                </a:solidFill>
              </a:defRPr>
            </a:lvl1pPr>
          </a:lstStyle>
          <a:p>
            <a:pPr lvl="0"/>
            <a:r>
              <a:rPr lang="nb-NO" noProof="0"/>
              <a:t>Klikk for å redigere undertittelstil i malen</a:t>
            </a:r>
          </a:p>
        </p:txBody>
      </p:sp>
    </p:spTree>
    <p:extLst>
      <p:ext uri="{BB962C8B-B14F-4D97-AF65-F5344CB8AC3E}">
        <p14:creationId xmlns:p14="http://schemas.microsoft.com/office/powerpoint/2010/main" val="39609145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3508376" y="1196975"/>
            <a:ext cx="6320235" cy="1079500"/>
          </a:xfrm>
        </p:spPr>
        <p:txBody>
          <a:bodyPr/>
          <a:lstStyle/>
          <a:p>
            <a:r>
              <a:rPr lang="nb-NO"/>
              <a:t>Klikk for å redigere tittelstil</a:t>
            </a:r>
          </a:p>
        </p:txBody>
      </p:sp>
      <p:sp>
        <p:nvSpPr>
          <p:cNvPr id="3" name="Plassholder for tabell 2"/>
          <p:cNvSpPr>
            <a:spLocks noGrp="1"/>
          </p:cNvSpPr>
          <p:nvPr>
            <p:ph type="tbl" idx="1"/>
          </p:nvPr>
        </p:nvSpPr>
        <p:spPr>
          <a:xfrm>
            <a:off x="3508376" y="2465388"/>
            <a:ext cx="6320235" cy="3700462"/>
          </a:xfrm>
        </p:spPr>
        <p:txBody>
          <a:bodyPr/>
          <a:lstStyle/>
          <a:p>
            <a:pPr lvl="0"/>
            <a:endParaRPr lang="nb-NO" noProof="0"/>
          </a:p>
        </p:txBody>
      </p:sp>
      <p:sp>
        <p:nvSpPr>
          <p:cNvPr id="4" name="Rectangle 7"/>
          <p:cNvSpPr>
            <a:spLocks noGrp="1" noChangeArrowheads="1"/>
          </p:cNvSpPr>
          <p:nvPr>
            <p:ph type="dt" sz="half" idx="10"/>
          </p:nvPr>
        </p:nvSpPr>
        <p:spPr>
          <a:ln/>
        </p:spPr>
        <p:txBody>
          <a:bodyPr/>
          <a:lstStyle>
            <a:lvl1pPr>
              <a:defRPr/>
            </a:lvl1pPr>
          </a:lstStyle>
          <a:p>
            <a:pPr>
              <a:defRPr/>
            </a:pPr>
            <a:endParaRPr lang="nb-NO"/>
          </a:p>
        </p:txBody>
      </p:sp>
      <p:sp>
        <p:nvSpPr>
          <p:cNvPr id="5" name="Rectangle 8"/>
          <p:cNvSpPr>
            <a:spLocks noGrp="1" noChangeArrowheads="1"/>
          </p:cNvSpPr>
          <p:nvPr>
            <p:ph type="ftr" sz="quarter" idx="11"/>
          </p:nvPr>
        </p:nvSpPr>
        <p:spPr>
          <a:ln/>
        </p:spPr>
        <p:txBody>
          <a:bodyPr/>
          <a:lstStyle>
            <a:lvl1pPr>
              <a:defRPr/>
            </a:lvl1pPr>
          </a:lstStyle>
          <a:p>
            <a:pPr>
              <a:defRPr/>
            </a:pPr>
            <a:endParaRPr lang="nb-NO"/>
          </a:p>
        </p:txBody>
      </p:sp>
      <p:sp>
        <p:nvSpPr>
          <p:cNvPr id="6" name="Rectangle 9"/>
          <p:cNvSpPr>
            <a:spLocks noGrp="1" noChangeArrowheads="1"/>
          </p:cNvSpPr>
          <p:nvPr>
            <p:ph type="sldNum" sz="quarter" idx="12"/>
          </p:nvPr>
        </p:nvSpPr>
        <p:spPr>
          <a:ln/>
        </p:spPr>
        <p:txBody>
          <a:bodyPr/>
          <a:lstStyle>
            <a:lvl1pPr>
              <a:defRPr/>
            </a:lvl1pPr>
          </a:lstStyle>
          <a:p>
            <a:pPr>
              <a:defRPr/>
            </a:pPr>
            <a:fld id="{9E8FBC55-5B6E-4985-9892-AEBFD710B1BE}" type="slidenum">
              <a:rPr lang="nb-NO" altLang="nb-NO"/>
              <a:pPr>
                <a:defRPr/>
              </a:pPr>
              <a:t>‹#›</a:t>
            </a:fld>
            <a:endParaRPr lang="nb-NO" altLang="nb-NO"/>
          </a:p>
        </p:txBody>
      </p:sp>
    </p:spTree>
    <p:extLst>
      <p:ext uri="{BB962C8B-B14F-4D97-AF65-F5344CB8AC3E}">
        <p14:creationId xmlns:p14="http://schemas.microsoft.com/office/powerpoint/2010/main" val="2097483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508375" y="2465388"/>
            <a:ext cx="3076708" cy="3700462"/>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750184" y="2465388"/>
            <a:ext cx="3078427" cy="3700462"/>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7"/>
          <p:cNvSpPr>
            <a:spLocks noGrp="1" noChangeArrowheads="1"/>
          </p:cNvSpPr>
          <p:nvPr>
            <p:ph type="dt" sz="half" idx="10"/>
          </p:nvPr>
        </p:nvSpPr>
        <p:spPr/>
        <p:txBody>
          <a:bodyPr/>
          <a:lstStyle>
            <a:lvl1pPr>
              <a:defRPr>
                <a:latin typeface="Arial" charset="0"/>
              </a:defRPr>
            </a:lvl1pPr>
          </a:lstStyle>
          <a:p>
            <a:pPr>
              <a:defRPr/>
            </a:pPr>
            <a:endParaRPr lang="nb-NO"/>
          </a:p>
        </p:txBody>
      </p:sp>
      <p:sp>
        <p:nvSpPr>
          <p:cNvPr id="6" name="Rectangle 8"/>
          <p:cNvSpPr>
            <a:spLocks noGrp="1" noChangeArrowheads="1"/>
          </p:cNvSpPr>
          <p:nvPr>
            <p:ph type="ftr" sz="quarter" idx="11"/>
          </p:nvPr>
        </p:nvSpPr>
        <p:spPr/>
        <p:txBody>
          <a:bodyPr/>
          <a:lstStyle>
            <a:lvl1pPr>
              <a:defRPr>
                <a:latin typeface="Arial" charset="0"/>
              </a:defRPr>
            </a:lvl1pPr>
          </a:lstStyle>
          <a:p>
            <a:pPr>
              <a:defRPr/>
            </a:pPr>
            <a:endParaRPr lang="nb-NO"/>
          </a:p>
        </p:txBody>
      </p:sp>
      <p:sp>
        <p:nvSpPr>
          <p:cNvPr id="7" name="Rectangle 9"/>
          <p:cNvSpPr>
            <a:spLocks noGrp="1" noChangeArrowheads="1"/>
          </p:cNvSpPr>
          <p:nvPr>
            <p:ph type="sldNum" sz="quarter" idx="12"/>
          </p:nvPr>
        </p:nvSpPr>
        <p:spPr/>
        <p:txBody>
          <a:bodyPr/>
          <a:lstStyle>
            <a:lvl1pPr>
              <a:defRPr/>
            </a:lvl1pPr>
          </a:lstStyle>
          <a:p>
            <a:pPr>
              <a:defRPr/>
            </a:pPr>
            <a:fld id="{9D9000CE-A468-4B0B-ACA5-7BFC6EC185F6}" type="slidenum">
              <a:rPr lang="nb-NO" altLang="nb-NO"/>
              <a:pPr>
                <a:defRPr/>
              </a:pPr>
              <a:t>‹#›</a:t>
            </a:fld>
            <a:endParaRPr lang="nb-NO" altLang="nb-NO"/>
          </a:p>
        </p:txBody>
      </p:sp>
    </p:spTree>
    <p:extLst>
      <p:ext uri="{BB962C8B-B14F-4D97-AF65-F5344CB8AC3E}">
        <p14:creationId xmlns:p14="http://schemas.microsoft.com/office/powerpoint/2010/main" val="33191955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BA4A21-5A3A-4B94-A15B-4E7F57443187}"/>
              </a:ext>
            </a:extLst>
          </p:cNvPr>
          <p:cNvSpPr>
            <a:spLocks noGrp="1"/>
          </p:cNvSpPr>
          <p:nvPr>
            <p:ph type="ctrTitle"/>
          </p:nvPr>
        </p:nvSpPr>
        <p:spPr>
          <a:xfrm>
            <a:off x="1238250" y="1122363"/>
            <a:ext cx="7429500" cy="2387600"/>
          </a:xfrm>
        </p:spPr>
        <p:txBody>
          <a:bodyPr anchor="b"/>
          <a:lstStyle>
            <a:lvl1pPr algn="ctr">
              <a:defRPr sz="4875"/>
            </a:lvl1pPr>
          </a:lstStyle>
          <a:p>
            <a:r>
              <a:rPr lang="nb-NO"/>
              <a:t>Klikk for å redigere tittelstil</a:t>
            </a:r>
          </a:p>
        </p:txBody>
      </p:sp>
      <p:sp>
        <p:nvSpPr>
          <p:cNvPr id="3" name="Undertittel 2">
            <a:extLst>
              <a:ext uri="{FF2B5EF4-FFF2-40B4-BE49-F238E27FC236}">
                <a16:creationId xmlns:a16="http://schemas.microsoft.com/office/drawing/2014/main" id="{D4F3911D-233C-4B9B-BFD5-368526ED72FA}"/>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b-NO"/>
              <a:t>Klikk for å redigere undertittelstil i malen</a:t>
            </a:r>
          </a:p>
        </p:txBody>
      </p:sp>
      <p:sp>
        <p:nvSpPr>
          <p:cNvPr id="4" name="Plassholder for dato 3">
            <a:extLst>
              <a:ext uri="{FF2B5EF4-FFF2-40B4-BE49-F238E27FC236}">
                <a16:creationId xmlns:a16="http://schemas.microsoft.com/office/drawing/2014/main" id="{C6120832-A03B-4D80-9108-1DFE0E2C3E2E}"/>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5" name="Plassholder for bunntekst 4">
            <a:extLst>
              <a:ext uri="{FF2B5EF4-FFF2-40B4-BE49-F238E27FC236}">
                <a16:creationId xmlns:a16="http://schemas.microsoft.com/office/drawing/2014/main" id="{BD65B4BD-2B56-4C2A-9409-ADFAA6B3FA4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643A693-8053-4E57-B80A-9AF7EB42096E}"/>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16237982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D6958D-E42E-4056-86AA-3C2C8ED342C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C93A263-55E9-4740-AA2A-C563ADF6345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C4E4928-1DE5-42DD-BA27-F16A8B4B8262}"/>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5" name="Plassholder for bunntekst 4">
            <a:extLst>
              <a:ext uri="{FF2B5EF4-FFF2-40B4-BE49-F238E27FC236}">
                <a16:creationId xmlns:a16="http://schemas.microsoft.com/office/drawing/2014/main" id="{9FE140B0-02BA-4863-8FB6-56945729DD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2466AAE-622E-4855-BEC1-66E496343C32}"/>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1985838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941513" y="4800600"/>
            <a:ext cx="5943600" cy="566738"/>
          </a:xfrm>
        </p:spPr>
        <p:txBody>
          <a:bodyPr/>
          <a:lstStyle>
            <a:lvl1pPr algn="l">
              <a:defRPr sz="2000" b="1"/>
            </a:lvl1pPr>
          </a:lstStyle>
          <a:p>
            <a:r>
              <a:rPr lang="nb-NO"/>
              <a:t>Klikk for å redigere tittelstil</a:t>
            </a:r>
          </a:p>
        </p:txBody>
      </p:sp>
      <p:sp>
        <p:nvSpPr>
          <p:cNvPr id="3" name="Plassholder for bild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35C84145-5C79-4039-82F2-0409685B3245}" type="slidenum">
              <a:rPr lang="nb-NO"/>
              <a:pPr/>
              <a:t>‹#›</a:t>
            </a:fld>
            <a:endParaRPr lang="nb-NO"/>
          </a:p>
        </p:txBody>
      </p:sp>
    </p:spTree>
    <p:extLst>
      <p:ext uri="{BB962C8B-B14F-4D97-AF65-F5344CB8AC3E}">
        <p14:creationId xmlns:p14="http://schemas.microsoft.com/office/powerpoint/2010/main" val="713898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227142-D6FD-42A2-B7B6-8BC442E6EE82}"/>
              </a:ext>
            </a:extLst>
          </p:cNvPr>
          <p:cNvSpPr>
            <a:spLocks noGrp="1"/>
          </p:cNvSpPr>
          <p:nvPr>
            <p:ph type="title"/>
          </p:nvPr>
        </p:nvSpPr>
        <p:spPr>
          <a:xfrm>
            <a:off x="675878" y="1709739"/>
            <a:ext cx="8543925" cy="2852737"/>
          </a:xfrm>
        </p:spPr>
        <p:txBody>
          <a:bodyPr anchor="b"/>
          <a:lstStyle>
            <a:lvl1pPr>
              <a:defRPr sz="4875"/>
            </a:lvl1pPr>
          </a:lstStyle>
          <a:p>
            <a:r>
              <a:rPr lang="nb-NO"/>
              <a:t>Klikk for å redigere tittelstil</a:t>
            </a:r>
          </a:p>
        </p:txBody>
      </p:sp>
      <p:sp>
        <p:nvSpPr>
          <p:cNvPr id="3" name="Plassholder for tekst 2">
            <a:extLst>
              <a:ext uri="{FF2B5EF4-FFF2-40B4-BE49-F238E27FC236}">
                <a16:creationId xmlns:a16="http://schemas.microsoft.com/office/drawing/2014/main" id="{94F80DF1-1B5A-467E-A191-6EAFA7619E71}"/>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C6B230B-75E8-42FE-91A6-10A20103A089}"/>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5" name="Plassholder for bunntekst 4">
            <a:extLst>
              <a:ext uri="{FF2B5EF4-FFF2-40B4-BE49-F238E27FC236}">
                <a16:creationId xmlns:a16="http://schemas.microsoft.com/office/drawing/2014/main" id="{09A2E220-A807-49AE-8CCE-06AA8676870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5814DA2-4BEB-4EDC-BF51-6A5AA0BE3063}"/>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10620634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3B2908-B297-499A-B7DE-593D568AEA2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317AA83-F6BE-4D26-8F78-D4DCC6ADC6E3}"/>
              </a:ext>
            </a:extLst>
          </p:cNvPr>
          <p:cNvSpPr>
            <a:spLocks noGrp="1"/>
          </p:cNvSpPr>
          <p:nvPr>
            <p:ph sz="half" idx="1"/>
          </p:nvPr>
        </p:nvSpPr>
        <p:spPr>
          <a:xfrm>
            <a:off x="681038"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DB234F3-D82E-4839-8F70-3A758F9D1291}"/>
              </a:ext>
            </a:extLst>
          </p:cNvPr>
          <p:cNvSpPr>
            <a:spLocks noGrp="1"/>
          </p:cNvSpPr>
          <p:nvPr>
            <p:ph sz="half" idx="2"/>
          </p:nvPr>
        </p:nvSpPr>
        <p:spPr>
          <a:xfrm>
            <a:off x="5014913"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B06D9FC-A694-45F0-8AED-FB49B4CCE668}"/>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6" name="Plassholder for bunntekst 5">
            <a:extLst>
              <a:ext uri="{FF2B5EF4-FFF2-40B4-BE49-F238E27FC236}">
                <a16:creationId xmlns:a16="http://schemas.microsoft.com/office/drawing/2014/main" id="{B352948C-69EB-444F-AEE9-5519C9F3CDD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01C504B-76D0-44B7-B1DB-4974A17A2FC9}"/>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3687800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94608A-C6A5-4234-8D10-84873E6E239A}"/>
              </a:ext>
            </a:extLst>
          </p:cNvPr>
          <p:cNvSpPr>
            <a:spLocks noGrp="1"/>
          </p:cNvSpPr>
          <p:nvPr>
            <p:ph type="title"/>
          </p:nvPr>
        </p:nvSpPr>
        <p:spPr>
          <a:xfrm>
            <a:off x="682328" y="365126"/>
            <a:ext cx="8543925"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FE37696-4A5D-493E-A9A3-2E4FE14D4133}"/>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5ED9F86-62AE-4905-A401-4015DF4F87A6}"/>
              </a:ext>
            </a:extLst>
          </p:cNvPr>
          <p:cNvSpPr>
            <a:spLocks noGrp="1"/>
          </p:cNvSpPr>
          <p:nvPr>
            <p:ph sz="half" idx="2"/>
          </p:nvPr>
        </p:nvSpPr>
        <p:spPr>
          <a:xfrm>
            <a:off x="682328" y="2505075"/>
            <a:ext cx="4190702"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D1CD3E2-5E0F-45D9-98A3-9D5EEAAF9B4E}"/>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ADA92D9-1CEF-441F-B061-F7757E55E2DE}"/>
              </a:ext>
            </a:extLst>
          </p:cNvPr>
          <p:cNvSpPr>
            <a:spLocks noGrp="1"/>
          </p:cNvSpPr>
          <p:nvPr>
            <p:ph sz="quarter" idx="4"/>
          </p:nvPr>
        </p:nvSpPr>
        <p:spPr>
          <a:xfrm>
            <a:off x="5014913" y="2505075"/>
            <a:ext cx="42113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8A4BDE7-8CA0-4C8C-80A8-A671F6ED593C}"/>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8" name="Plassholder for bunntekst 7">
            <a:extLst>
              <a:ext uri="{FF2B5EF4-FFF2-40B4-BE49-F238E27FC236}">
                <a16:creationId xmlns:a16="http://schemas.microsoft.com/office/drawing/2014/main" id="{46C596D9-F343-444E-B4B5-B888129C01B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7A88693-6A32-4DAC-B9F9-800A2314F73B}"/>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15107936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FA67E2-B1C6-4BED-B397-0AACB1389B2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8FD81B1-8B7C-4F26-AD3D-E16E08E91252}"/>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4" name="Plassholder for bunntekst 3">
            <a:extLst>
              <a:ext uri="{FF2B5EF4-FFF2-40B4-BE49-F238E27FC236}">
                <a16:creationId xmlns:a16="http://schemas.microsoft.com/office/drawing/2014/main" id="{21D08884-44DF-4E1B-B251-51A3EA9D23C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BFCF943-8FDA-4B0B-BA4D-722CA4209123}"/>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1527455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DB41442-D4CF-4AB5-82EC-E4E611A92692}"/>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3" name="Plassholder for bunntekst 2">
            <a:extLst>
              <a:ext uri="{FF2B5EF4-FFF2-40B4-BE49-F238E27FC236}">
                <a16:creationId xmlns:a16="http://schemas.microsoft.com/office/drawing/2014/main" id="{E5F1ACD3-227E-455B-A5FE-F55CDFA1706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FC97C60-FDD5-4B4A-B568-56A4ACBCB3FF}"/>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9128857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AE7640-E412-4A17-B4B2-D4E11DF65A89}"/>
              </a:ext>
            </a:extLst>
          </p:cNvPr>
          <p:cNvSpPr>
            <a:spLocks noGrp="1"/>
          </p:cNvSpPr>
          <p:nvPr>
            <p:ph type="title"/>
          </p:nvPr>
        </p:nvSpPr>
        <p:spPr>
          <a:xfrm>
            <a:off x="682328" y="457200"/>
            <a:ext cx="3194943" cy="1600200"/>
          </a:xfrm>
        </p:spPr>
        <p:txBody>
          <a:bodyPr anchor="b"/>
          <a:lstStyle>
            <a:lvl1pPr>
              <a:defRPr sz="2600"/>
            </a:lvl1pPr>
          </a:lstStyle>
          <a:p>
            <a:r>
              <a:rPr lang="nb-NO"/>
              <a:t>Klikk for å redigere tittelstil</a:t>
            </a:r>
          </a:p>
        </p:txBody>
      </p:sp>
      <p:sp>
        <p:nvSpPr>
          <p:cNvPr id="3" name="Plassholder for innhold 2">
            <a:extLst>
              <a:ext uri="{FF2B5EF4-FFF2-40B4-BE49-F238E27FC236}">
                <a16:creationId xmlns:a16="http://schemas.microsoft.com/office/drawing/2014/main" id="{0E83DC58-110C-4D8E-9AF2-C9FA607776F9}"/>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17B100B1-BF6B-4C52-B132-8E5EB4D87ED0}"/>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53B9FB3-8A4C-4BF0-A37D-CA908578FF22}"/>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6" name="Plassholder for bunntekst 5">
            <a:extLst>
              <a:ext uri="{FF2B5EF4-FFF2-40B4-BE49-F238E27FC236}">
                <a16:creationId xmlns:a16="http://schemas.microsoft.com/office/drawing/2014/main" id="{6E0FD1D8-A619-4732-954F-EA7B3FBA511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1B84F55-F0A7-4C62-B9CE-57F89BB1F8AD}"/>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133709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390AD9-16D8-40A5-AA35-58413671AD37}"/>
              </a:ext>
            </a:extLst>
          </p:cNvPr>
          <p:cNvSpPr>
            <a:spLocks noGrp="1"/>
          </p:cNvSpPr>
          <p:nvPr>
            <p:ph type="title"/>
          </p:nvPr>
        </p:nvSpPr>
        <p:spPr>
          <a:xfrm>
            <a:off x="682328" y="457200"/>
            <a:ext cx="3194943" cy="1600200"/>
          </a:xfrm>
        </p:spPr>
        <p:txBody>
          <a:bodyPr anchor="b"/>
          <a:lstStyle>
            <a:lvl1pPr>
              <a:defRPr sz="2600"/>
            </a:lvl1pPr>
          </a:lstStyle>
          <a:p>
            <a:r>
              <a:rPr lang="nb-NO"/>
              <a:t>Klikk for å redigere tittelstil</a:t>
            </a:r>
          </a:p>
        </p:txBody>
      </p:sp>
      <p:sp>
        <p:nvSpPr>
          <p:cNvPr id="3" name="Plassholder for bilde 2">
            <a:extLst>
              <a:ext uri="{FF2B5EF4-FFF2-40B4-BE49-F238E27FC236}">
                <a16:creationId xmlns:a16="http://schemas.microsoft.com/office/drawing/2014/main" id="{71BBFE1C-0DA2-4831-9EC3-0F7F6E34F530}"/>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nb-NO"/>
          </a:p>
        </p:txBody>
      </p:sp>
      <p:sp>
        <p:nvSpPr>
          <p:cNvPr id="4" name="Plassholder for tekst 3">
            <a:extLst>
              <a:ext uri="{FF2B5EF4-FFF2-40B4-BE49-F238E27FC236}">
                <a16:creationId xmlns:a16="http://schemas.microsoft.com/office/drawing/2014/main" id="{F1C1DAAF-781C-43B0-8CF9-C6888631DA9B}"/>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5B6330A-DD33-4652-B78E-C43127A93E05}"/>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6" name="Plassholder for bunntekst 5">
            <a:extLst>
              <a:ext uri="{FF2B5EF4-FFF2-40B4-BE49-F238E27FC236}">
                <a16:creationId xmlns:a16="http://schemas.microsoft.com/office/drawing/2014/main" id="{DBF5D125-C0C0-443A-B88D-105D52C4B06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12E88B4-D280-4123-A3D8-120F1D84397F}"/>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3933304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808D9A-3951-485E-9027-124A34B87D5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7AA0C56D-22E6-43E1-9317-9B549900F7E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2D3D99B-7FB0-4570-B4C2-FADEDAC94C3E}"/>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5" name="Plassholder for bunntekst 4">
            <a:extLst>
              <a:ext uri="{FF2B5EF4-FFF2-40B4-BE49-F238E27FC236}">
                <a16:creationId xmlns:a16="http://schemas.microsoft.com/office/drawing/2014/main" id="{D98BE094-0D3C-4599-83E0-D048886D76D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A060695-9EDA-4A52-B70D-9CEAEA83E75A}"/>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36226751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2A32494-5D0B-4DA3-BFFB-71B57D87BF84}"/>
              </a:ext>
            </a:extLst>
          </p:cNvPr>
          <p:cNvSpPr>
            <a:spLocks noGrp="1"/>
          </p:cNvSpPr>
          <p:nvPr>
            <p:ph type="title" orient="vert"/>
          </p:nvPr>
        </p:nvSpPr>
        <p:spPr>
          <a:xfrm>
            <a:off x="7088981" y="365125"/>
            <a:ext cx="2135981"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2498FF24-B88D-4F93-B9ED-CC31A0CA7382}"/>
              </a:ext>
            </a:extLst>
          </p:cNvPr>
          <p:cNvSpPr>
            <a:spLocks noGrp="1"/>
          </p:cNvSpPr>
          <p:nvPr>
            <p:ph type="body" orient="vert" idx="1"/>
          </p:nvPr>
        </p:nvSpPr>
        <p:spPr>
          <a:xfrm>
            <a:off x="681037" y="365125"/>
            <a:ext cx="6284119"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777E052-EF1F-4241-9196-734F00DD8A5E}"/>
              </a:ext>
            </a:extLst>
          </p:cNvPr>
          <p:cNvSpPr>
            <a:spLocks noGrp="1"/>
          </p:cNvSpPr>
          <p:nvPr>
            <p:ph type="dt" sz="half" idx="10"/>
          </p:nvPr>
        </p:nvSpPr>
        <p:spPr/>
        <p:txBody>
          <a:bodyPr/>
          <a:lstStyle/>
          <a:p>
            <a:fld id="{20236C2A-55DC-4F06-A8AF-7868D9EE4E0D}" type="datetimeFigureOut">
              <a:rPr lang="nb-NO" smtClean="0"/>
              <a:t>05.09.2023</a:t>
            </a:fld>
            <a:endParaRPr lang="nb-NO"/>
          </a:p>
        </p:txBody>
      </p:sp>
      <p:sp>
        <p:nvSpPr>
          <p:cNvPr id="5" name="Plassholder for bunntekst 4">
            <a:extLst>
              <a:ext uri="{FF2B5EF4-FFF2-40B4-BE49-F238E27FC236}">
                <a16:creationId xmlns:a16="http://schemas.microsoft.com/office/drawing/2014/main" id="{6B23F5D3-E170-4155-87AB-B768B0D55DE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366B91D-3226-498F-ADC6-C7DD3594C6E2}"/>
              </a:ext>
            </a:extLst>
          </p:cNvPr>
          <p:cNvSpPr>
            <a:spLocks noGrp="1"/>
          </p:cNvSpPr>
          <p:nvPr>
            <p:ph type="sldNum" sz="quarter" idx="12"/>
          </p:nvPr>
        </p:nvSpPr>
        <p:spPr/>
        <p:txBody>
          <a:bodyPr/>
          <a:lstStyle/>
          <a:p>
            <a:fld id="{FBAC35C8-09AD-432D-BD04-A972E10DB0FA}" type="slidenum">
              <a:rPr lang="nb-NO" smtClean="0"/>
              <a:t>‹#›</a:t>
            </a:fld>
            <a:endParaRPr lang="nb-NO"/>
          </a:p>
        </p:txBody>
      </p:sp>
    </p:spTree>
    <p:extLst>
      <p:ext uri="{BB962C8B-B14F-4D97-AF65-F5344CB8AC3E}">
        <p14:creationId xmlns:p14="http://schemas.microsoft.com/office/powerpoint/2010/main" val="36012907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742950" y="2130426"/>
            <a:ext cx="8420100" cy="1470025"/>
          </a:xfrm>
        </p:spPr>
        <p:txBody>
          <a:bodyPr/>
          <a:lstStyle/>
          <a:p>
            <a:r>
              <a:rPr lang="nb-NO"/>
              <a:t>Klikk for å redigere tittelstil</a:t>
            </a:r>
          </a:p>
        </p:txBody>
      </p:sp>
      <p:sp>
        <p:nvSpPr>
          <p:cNvPr id="3" name="Undertit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Tree>
    <p:extLst>
      <p:ext uri="{BB962C8B-B14F-4D97-AF65-F5344CB8AC3E}">
        <p14:creationId xmlns:p14="http://schemas.microsoft.com/office/powerpoint/2010/main" val="292761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theme" Target="../theme/theme10.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image" Target="../media/image13.sv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image" Target="../media/image2.pn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6" Type="http://schemas.openxmlformats.org/officeDocument/2006/relationships/image" Target="../media/image17.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16.pn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9.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image" Target="../media/image18.pn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theme" Target="../theme/theme9.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bwMode="auto">
          <a:xfrm>
            <a:off x="1030288" y="574675"/>
            <a:ext cx="80343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b-NO"/>
              <a:t>Klikk for å redigere tittelstil</a:t>
            </a:r>
          </a:p>
        </p:txBody>
      </p:sp>
      <p:sp>
        <p:nvSpPr>
          <p:cNvPr id="99332" name="Rectangle 3"/>
          <p:cNvSpPr>
            <a:spLocks noGrp="1" noChangeArrowheads="1"/>
          </p:cNvSpPr>
          <p:nvPr>
            <p:ph type="body" idx="1"/>
          </p:nvPr>
        </p:nvSpPr>
        <p:spPr bwMode="auto">
          <a:xfrm>
            <a:off x="1025525" y="1811338"/>
            <a:ext cx="795655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44000" rIns="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9333" name="Picture 14" descr="Logo-blaa"/>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542338" y="6281738"/>
            <a:ext cx="11588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7"/>
          <p:cNvSpPr>
            <a:spLocks noGrp="1" noChangeArrowheads="1"/>
          </p:cNvSpPr>
          <p:nvPr>
            <p:ph type="dt" sz="half" idx="2"/>
          </p:nvPr>
        </p:nvSpPr>
        <p:spPr bwMode="auto">
          <a:xfrm>
            <a:off x="146050" y="6381750"/>
            <a:ext cx="23114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nb-NO"/>
          </a:p>
        </p:txBody>
      </p:sp>
      <p:sp>
        <p:nvSpPr>
          <p:cNvPr id="99336" name="Rectangle 8"/>
          <p:cNvSpPr>
            <a:spLocks noGrp="1" noChangeArrowheads="1"/>
          </p:cNvSpPr>
          <p:nvPr>
            <p:ph type="ftr" sz="quarter" idx="3"/>
          </p:nvPr>
        </p:nvSpPr>
        <p:spPr bwMode="auto">
          <a:xfrm>
            <a:off x="3314700" y="6381750"/>
            <a:ext cx="45243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nb-NO"/>
          </a:p>
        </p:txBody>
      </p:sp>
      <p:sp>
        <p:nvSpPr>
          <p:cNvPr id="99337" name="Rectangle 9"/>
          <p:cNvSpPr>
            <a:spLocks noGrp="1" noChangeArrowheads="1"/>
          </p:cNvSpPr>
          <p:nvPr>
            <p:ph type="sldNum" sz="quarter" idx="4"/>
          </p:nvPr>
        </p:nvSpPr>
        <p:spPr bwMode="auto">
          <a:xfrm>
            <a:off x="7918450" y="6381750"/>
            <a:ext cx="595313"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E290D5B-03CD-451C-9150-C101887B30AA}" type="slidenum">
              <a:rPr lang="nb-NO"/>
              <a:pPr/>
              <a:t>‹#›</a:t>
            </a:fld>
            <a:endParaRPr lang="nb-NO"/>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4474" r:id="rId12"/>
  </p:sldLayoutIdLst>
  <p:txStyles>
    <p:title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charset="0"/>
        </a:defRPr>
      </a:lvl2pPr>
      <a:lvl3pPr algn="l" rtl="0" fontAlgn="base">
        <a:spcBef>
          <a:spcPct val="0"/>
        </a:spcBef>
        <a:spcAft>
          <a:spcPct val="0"/>
        </a:spcAft>
        <a:defRPr sz="2800" b="1">
          <a:solidFill>
            <a:schemeClr val="tx2"/>
          </a:solidFill>
          <a:latin typeface="Arial" charset="0"/>
        </a:defRPr>
      </a:lvl3pPr>
      <a:lvl4pPr algn="l" rtl="0" fontAlgn="base">
        <a:spcBef>
          <a:spcPct val="0"/>
        </a:spcBef>
        <a:spcAft>
          <a:spcPct val="0"/>
        </a:spcAft>
        <a:defRPr sz="2800" b="1">
          <a:solidFill>
            <a:schemeClr val="tx2"/>
          </a:solidFill>
          <a:latin typeface="Arial" charset="0"/>
        </a:defRPr>
      </a:lvl4pPr>
      <a:lvl5pPr algn="l" rtl="0" fontAlgn="base">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266700" indent="-266700" algn="l" rtl="0" fontAlgn="base">
        <a:spcBef>
          <a:spcPct val="20000"/>
        </a:spcBef>
        <a:spcAft>
          <a:spcPct val="20000"/>
        </a:spcAft>
        <a:buClr>
          <a:schemeClr val="hlink"/>
        </a:buClr>
        <a:buSzPct val="120000"/>
        <a:buChar char="•"/>
        <a:defRPr sz="2400">
          <a:solidFill>
            <a:schemeClr val="tx1"/>
          </a:solidFill>
          <a:latin typeface="+mn-lt"/>
          <a:ea typeface="+mn-ea"/>
          <a:cs typeface="+mn-cs"/>
        </a:defRPr>
      </a:lvl1pPr>
      <a:lvl2pPr marL="539750" indent="-271463" algn="l" rtl="0" fontAlgn="base">
        <a:spcBef>
          <a:spcPct val="20000"/>
        </a:spcBef>
        <a:spcAft>
          <a:spcPct val="20000"/>
        </a:spcAft>
        <a:buClr>
          <a:schemeClr val="hlink"/>
        </a:buClr>
        <a:buFont typeface="Arial" charset="0"/>
        <a:buChar char="–"/>
        <a:defRPr sz="2000">
          <a:solidFill>
            <a:schemeClr val="tx1"/>
          </a:solidFill>
          <a:latin typeface="+mn-lt"/>
        </a:defRPr>
      </a:lvl2pPr>
      <a:lvl3pPr marL="806450" indent="-265113" algn="l" rtl="0" fontAlgn="base">
        <a:spcBef>
          <a:spcPct val="20000"/>
        </a:spcBef>
        <a:spcAft>
          <a:spcPct val="20000"/>
        </a:spcAft>
        <a:buClr>
          <a:schemeClr val="hlink"/>
        </a:buClr>
        <a:buChar char="•"/>
        <a:defRPr>
          <a:solidFill>
            <a:schemeClr val="tx1"/>
          </a:solidFill>
          <a:latin typeface="+mn-lt"/>
        </a:defRPr>
      </a:lvl3pPr>
      <a:lvl4pPr marL="1073150" indent="-265113" algn="l" rtl="0" fontAlgn="base">
        <a:spcBef>
          <a:spcPct val="20000"/>
        </a:spcBef>
        <a:spcAft>
          <a:spcPct val="20000"/>
        </a:spcAft>
        <a:buClr>
          <a:schemeClr val="hlink"/>
        </a:buClr>
        <a:buFont typeface="Arial" charset="0"/>
        <a:buChar char="–"/>
        <a:defRPr sz="1600">
          <a:solidFill>
            <a:schemeClr val="tx1"/>
          </a:solidFill>
          <a:latin typeface="+mn-lt"/>
        </a:defRPr>
      </a:lvl4pPr>
      <a:lvl5pPr marL="1339850" indent="-265113" algn="l" rtl="0" fontAlgn="base">
        <a:spcBef>
          <a:spcPct val="20000"/>
        </a:spcBef>
        <a:spcAft>
          <a:spcPct val="20000"/>
        </a:spcAft>
        <a:buClr>
          <a:schemeClr val="hlink"/>
        </a:buClr>
        <a:buFont typeface="Arial" charset="0"/>
        <a:buChar char="»"/>
        <a:defRPr sz="1600">
          <a:solidFill>
            <a:schemeClr val="tx1"/>
          </a:solidFill>
          <a:latin typeface="+mn-lt"/>
        </a:defRPr>
      </a:lvl5pPr>
      <a:lvl6pPr marL="1797050" indent="-265113" algn="l" rtl="0" fontAlgn="base">
        <a:spcBef>
          <a:spcPct val="20000"/>
        </a:spcBef>
        <a:spcAft>
          <a:spcPct val="20000"/>
        </a:spcAft>
        <a:buClr>
          <a:schemeClr val="hlink"/>
        </a:buClr>
        <a:buFont typeface="Arial" charset="0"/>
        <a:buChar char="»"/>
        <a:defRPr sz="1600">
          <a:solidFill>
            <a:schemeClr val="tx1"/>
          </a:solidFill>
          <a:latin typeface="+mn-lt"/>
        </a:defRPr>
      </a:lvl6pPr>
      <a:lvl7pPr marL="2254250" indent="-265113" algn="l" rtl="0" fontAlgn="base">
        <a:spcBef>
          <a:spcPct val="20000"/>
        </a:spcBef>
        <a:spcAft>
          <a:spcPct val="20000"/>
        </a:spcAft>
        <a:buClr>
          <a:schemeClr val="hlink"/>
        </a:buClr>
        <a:buFont typeface="Arial" charset="0"/>
        <a:buChar char="»"/>
        <a:defRPr sz="1600">
          <a:solidFill>
            <a:schemeClr val="tx1"/>
          </a:solidFill>
          <a:latin typeface="+mn-lt"/>
        </a:defRPr>
      </a:lvl7pPr>
      <a:lvl8pPr marL="2711450" indent="-265113" algn="l" rtl="0" fontAlgn="base">
        <a:spcBef>
          <a:spcPct val="20000"/>
        </a:spcBef>
        <a:spcAft>
          <a:spcPct val="20000"/>
        </a:spcAft>
        <a:buClr>
          <a:schemeClr val="hlink"/>
        </a:buClr>
        <a:buFont typeface="Arial" charset="0"/>
        <a:buChar char="»"/>
        <a:defRPr sz="1600">
          <a:solidFill>
            <a:schemeClr val="tx1"/>
          </a:solidFill>
          <a:latin typeface="+mn-lt"/>
        </a:defRPr>
      </a:lvl8pPr>
      <a:lvl9pPr marL="3168650" indent="-265113" algn="l" rtl="0" fontAlgn="base">
        <a:spcBef>
          <a:spcPct val="20000"/>
        </a:spcBef>
        <a:spcAft>
          <a:spcPct val="20000"/>
        </a:spcAft>
        <a:buClr>
          <a:schemeClr val="hlink"/>
        </a:buClr>
        <a:buFont typeface="Arial" charset="0"/>
        <a:buChar char="»"/>
        <a:defRPr sz="16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6141" y="332567"/>
            <a:ext cx="8235668" cy="941646"/>
          </a:xfrm>
          <a:prstGeom prst="rect">
            <a:avLst/>
          </a:prstGeom>
        </p:spPr>
        <p:txBody>
          <a:bodyPr vert="horz" lIns="91440" tIns="45720" rIns="91440" bIns="4572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816141" y="2329267"/>
            <a:ext cx="8235668" cy="3467856"/>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816140" y="6356351"/>
            <a:ext cx="2228850" cy="365125"/>
          </a:xfrm>
          <a:prstGeom prst="rect">
            <a:avLst/>
          </a:prstGeom>
        </p:spPr>
        <p:txBody>
          <a:bodyPr vert="horz" lIns="91440" tIns="45720" rIns="91440" bIns="45720" rtlCol="0" anchor="ctr"/>
          <a:lstStyle>
            <a:lvl1pPr algn="l">
              <a:defRPr sz="975">
                <a:solidFill>
                  <a:schemeClr val="tx1">
                    <a:tint val="75000"/>
                  </a:schemeClr>
                </a:solidFill>
                <a:latin typeface="+mj-lt"/>
              </a:defRPr>
            </a:lvl1pPr>
          </a:lstStyle>
          <a:p>
            <a:fld id="{CB3C4099-E52B-496F-893E-EC94253A009A}" type="datetimeFigureOut">
              <a:rPr lang="nb-NO" smtClean="0"/>
              <a:pPr/>
              <a:t>05.09.2023</a:t>
            </a:fld>
            <a:endParaRPr lang="nb-NO"/>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latin typeface="+mj-lt"/>
              </a:defRPr>
            </a:lvl1pPr>
          </a:lstStyle>
          <a:p>
            <a:endParaRPr lang="nb-NO"/>
          </a:p>
        </p:txBody>
      </p:sp>
      <p:sp>
        <p:nvSpPr>
          <p:cNvPr id="6" name="Slide Number Placeholder 5"/>
          <p:cNvSpPr>
            <a:spLocks noGrp="1"/>
          </p:cNvSpPr>
          <p:nvPr>
            <p:ph type="sldNum" sz="quarter" idx="4"/>
          </p:nvPr>
        </p:nvSpPr>
        <p:spPr>
          <a:xfrm>
            <a:off x="6822958" y="6356351"/>
            <a:ext cx="2228850" cy="365125"/>
          </a:xfrm>
          <a:prstGeom prst="rect">
            <a:avLst/>
          </a:prstGeom>
        </p:spPr>
        <p:txBody>
          <a:bodyPr vert="horz" lIns="91440" tIns="45720" rIns="91440" bIns="45720" rtlCol="0" anchor="ctr"/>
          <a:lstStyle>
            <a:lvl1pPr algn="r">
              <a:defRPr sz="975">
                <a:solidFill>
                  <a:schemeClr val="tx1">
                    <a:tint val="75000"/>
                  </a:schemeClr>
                </a:solidFill>
                <a:latin typeface="+mj-lt"/>
              </a:defRPr>
            </a:lvl1pPr>
          </a:lstStyle>
          <a:p>
            <a:fld id="{D98561C7-611F-4E7B-9F63-32A1711305D7}" type="slidenum">
              <a:rPr lang="nb-NO" smtClean="0"/>
              <a:pPr/>
              <a:t>‹#›</a:t>
            </a:fld>
            <a:endParaRPr lang="nb-NO"/>
          </a:p>
        </p:txBody>
      </p:sp>
      <p:pic>
        <p:nvPicPr>
          <p:cNvPr id="9" name="delta_logo">
            <a:extLst>
              <a:ext uri="{FF2B5EF4-FFF2-40B4-BE49-F238E27FC236}">
                <a16:creationId xmlns:a16="http://schemas.microsoft.com/office/drawing/2014/main" id="{0A484A85-FF74-48FE-9575-2CB65943E866}"/>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845408" y="5995800"/>
            <a:ext cx="847761" cy="358992"/>
          </a:xfrm>
          <a:prstGeom prst="rect">
            <a:avLst/>
          </a:prstGeom>
        </p:spPr>
      </p:pic>
      <p:sp>
        <p:nvSpPr>
          <p:cNvPr id="10" name="delta_text">
            <a:extLst>
              <a:ext uri="{FF2B5EF4-FFF2-40B4-BE49-F238E27FC236}">
                <a16:creationId xmlns:a16="http://schemas.microsoft.com/office/drawing/2014/main" id="{66609344-FE6A-4AC5-A60A-E6FD1F977ED9}"/>
              </a:ext>
            </a:extLst>
          </p:cNvPr>
          <p:cNvSpPr txBox="1"/>
          <p:nvPr userDrawn="1"/>
        </p:nvSpPr>
        <p:spPr>
          <a:xfrm>
            <a:off x="6915871" y="6169059"/>
            <a:ext cx="2228850" cy="373692"/>
          </a:xfrm>
          <a:prstGeom prst="rect">
            <a:avLst/>
          </a:prstGeom>
          <a:noFill/>
        </p:spPr>
        <p:txBody>
          <a:bodyPr wrap="square" rtlCol="0">
            <a:spAutoFit/>
          </a:bodyPr>
          <a:lstStyle/>
          <a:p>
            <a:r>
              <a:rPr lang="nb-NO" sz="914">
                <a:solidFill>
                  <a:schemeClr val="accent1"/>
                </a:solidFill>
                <a:latin typeface="+mj-lt"/>
              </a:rPr>
              <a:t>Delta – en arbeidstakerorganisasjon i YS</a:t>
            </a:r>
          </a:p>
        </p:txBody>
      </p:sp>
      <p:sp>
        <p:nvSpPr>
          <p:cNvPr id="7" name="stil1" hidden="1">
            <a:extLst>
              <a:ext uri="{FF2B5EF4-FFF2-40B4-BE49-F238E27FC236}">
                <a16:creationId xmlns:a16="http://schemas.microsoft.com/office/drawing/2014/main" id="{D28C0BF6-A6A2-4014-8390-346AD08C4B48}"/>
              </a:ext>
            </a:extLst>
          </p:cNvPr>
          <p:cNvSpPr/>
          <p:nvPr userDrawn="1"/>
        </p:nvSpPr>
        <p:spPr>
          <a:xfrm>
            <a:off x="154781" y="-438150"/>
            <a:ext cx="1184077" cy="21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stil1</a:t>
            </a:r>
          </a:p>
        </p:txBody>
      </p:sp>
    </p:spTree>
    <p:extLst>
      <p:ext uri="{BB962C8B-B14F-4D97-AF65-F5344CB8AC3E}">
        <p14:creationId xmlns:p14="http://schemas.microsoft.com/office/powerpoint/2010/main" val="3578494344"/>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p:txStyles>
    <p:titleStyle>
      <a:lvl1pPr algn="l" defTabSz="743018" rtl="0" eaLnBrk="1" latinLnBrk="0" hangingPunct="1">
        <a:lnSpc>
          <a:spcPct val="90000"/>
        </a:lnSpc>
        <a:spcBef>
          <a:spcPct val="0"/>
        </a:spcBef>
        <a:buNone/>
        <a:defRPr sz="3048" kern="1200">
          <a:solidFill>
            <a:srgbClr val="002244"/>
          </a:solidFill>
          <a:latin typeface="+mj-lt"/>
          <a:ea typeface="+mj-ea"/>
          <a:cs typeface="+mj-cs"/>
        </a:defRPr>
      </a:lvl1pPr>
    </p:titleStyle>
    <p:bodyStyle>
      <a:lvl1pPr marL="185755" indent="-185755" algn="l" defTabSz="743018" rtl="0" eaLnBrk="1" latinLnBrk="0" hangingPunct="1">
        <a:lnSpc>
          <a:spcPct val="100000"/>
        </a:lnSpc>
        <a:spcBef>
          <a:spcPts val="813"/>
        </a:spcBef>
        <a:buFont typeface="Arial" panose="020B0604020202020204" pitchFamily="34" charset="0"/>
        <a:buChar char="•"/>
        <a:defRPr sz="1829" kern="1200">
          <a:solidFill>
            <a:srgbClr val="002244"/>
          </a:solidFill>
          <a:latin typeface="+mn-lt"/>
          <a:ea typeface="+mn-ea"/>
          <a:cs typeface="+mn-cs"/>
        </a:defRPr>
      </a:lvl1pPr>
      <a:lvl2pPr marL="371509" indent="-185755" algn="l" defTabSz="743018" rtl="0" eaLnBrk="1" latinLnBrk="0" hangingPunct="1">
        <a:lnSpc>
          <a:spcPct val="100000"/>
        </a:lnSpc>
        <a:spcBef>
          <a:spcPts val="406"/>
        </a:spcBef>
        <a:buFont typeface="Arial" panose="020B0604020202020204" pitchFamily="34" charset="0"/>
        <a:buChar char="•"/>
        <a:defRPr sz="1646" kern="1200">
          <a:solidFill>
            <a:srgbClr val="002244"/>
          </a:solidFill>
          <a:latin typeface="+mn-lt"/>
          <a:ea typeface="+mn-ea"/>
          <a:cs typeface="+mn-cs"/>
        </a:defRPr>
      </a:lvl2pPr>
      <a:lvl3pPr marL="557263" indent="-185755" algn="l" defTabSz="743018" rtl="0" eaLnBrk="1" latinLnBrk="0" hangingPunct="1">
        <a:lnSpc>
          <a:spcPct val="100000"/>
        </a:lnSpc>
        <a:spcBef>
          <a:spcPts val="406"/>
        </a:spcBef>
        <a:buFont typeface="Arial" panose="020B0604020202020204" pitchFamily="34" charset="0"/>
        <a:buChar char="•"/>
        <a:defRPr sz="1646" kern="1200">
          <a:solidFill>
            <a:srgbClr val="002244"/>
          </a:solidFill>
          <a:latin typeface="+mn-lt"/>
          <a:ea typeface="+mn-ea"/>
          <a:cs typeface="+mn-cs"/>
        </a:defRPr>
      </a:lvl3pPr>
      <a:lvl4pPr marL="743017" indent="-185755" algn="l" defTabSz="743018" rtl="0" eaLnBrk="1" latinLnBrk="0" hangingPunct="1">
        <a:lnSpc>
          <a:spcPct val="100000"/>
        </a:lnSpc>
        <a:spcBef>
          <a:spcPts val="406"/>
        </a:spcBef>
        <a:buFont typeface="Arial" panose="020B0604020202020204" pitchFamily="34" charset="0"/>
        <a:buChar char="•"/>
        <a:defRPr sz="1646" kern="1200">
          <a:solidFill>
            <a:srgbClr val="002244"/>
          </a:solidFill>
          <a:latin typeface="+mn-lt"/>
          <a:ea typeface="+mn-ea"/>
          <a:cs typeface="+mn-cs"/>
        </a:defRPr>
      </a:lvl4pPr>
      <a:lvl5pPr marL="928772" indent="-185755" algn="l" defTabSz="743018" rtl="0" eaLnBrk="1" latinLnBrk="0" hangingPunct="1">
        <a:lnSpc>
          <a:spcPct val="100000"/>
        </a:lnSpc>
        <a:spcBef>
          <a:spcPts val="406"/>
        </a:spcBef>
        <a:buFont typeface="Arial" panose="020B0604020202020204" pitchFamily="34" charset="0"/>
        <a:buChar char="•"/>
        <a:defRPr sz="1646" kern="1200">
          <a:solidFill>
            <a:srgbClr val="002244"/>
          </a:solidFill>
          <a:latin typeface="+mn-lt"/>
          <a:ea typeface="+mn-ea"/>
          <a:cs typeface="+mn-cs"/>
        </a:defRPr>
      </a:lvl5pPr>
      <a:lvl6pPr marL="2043300" indent="-185755" algn="l" defTabSz="743018"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809" indent="-185755" algn="l" defTabSz="743018"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318" indent="-185755" algn="l" defTabSz="743018"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827" indent="-185755" algn="l" defTabSz="743018"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3018" rtl="0" eaLnBrk="1" latinLnBrk="0" hangingPunct="1">
        <a:defRPr sz="1463" kern="1200">
          <a:solidFill>
            <a:schemeClr val="tx1"/>
          </a:solidFill>
          <a:latin typeface="+mn-lt"/>
          <a:ea typeface="+mn-ea"/>
          <a:cs typeface="+mn-cs"/>
        </a:defRPr>
      </a:lvl1pPr>
      <a:lvl2pPr marL="371509" algn="l" defTabSz="743018" rtl="0" eaLnBrk="1" latinLnBrk="0" hangingPunct="1">
        <a:defRPr sz="1463" kern="1200">
          <a:solidFill>
            <a:schemeClr val="tx1"/>
          </a:solidFill>
          <a:latin typeface="+mn-lt"/>
          <a:ea typeface="+mn-ea"/>
          <a:cs typeface="+mn-cs"/>
        </a:defRPr>
      </a:lvl2pPr>
      <a:lvl3pPr marL="743018" algn="l" defTabSz="743018" rtl="0" eaLnBrk="1" latinLnBrk="0" hangingPunct="1">
        <a:defRPr sz="1463" kern="1200">
          <a:solidFill>
            <a:schemeClr val="tx1"/>
          </a:solidFill>
          <a:latin typeface="+mn-lt"/>
          <a:ea typeface="+mn-ea"/>
          <a:cs typeface="+mn-cs"/>
        </a:defRPr>
      </a:lvl3pPr>
      <a:lvl4pPr marL="1114527" algn="l" defTabSz="743018" rtl="0" eaLnBrk="1" latinLnBrk="0" hangingPunct="1">
        <a:defRPr sz="1463" kern="1200">
          <a:solidFill>
            <a:schemeClr val="tx1"/>
          </a:solidFill>
          <a:latin typeface="+mn-lt"/>
          <a:ea typeface="+mn-ea"/>
          <a:cs typeface="+mn-cs"/>
        </a:defRPr>
      </a:lvl4pPr>
      <a:lvl5pPr marL="1486037" algn="l" defTabSz="743018" rtl="0" eaLnBrk="1" latinLnBrk="0" hangingPunct="1">
        <a:defRPr sz="1463" kern="1200">
          <a:solidFill>
            <a:schemeClr val="tx1"/>
          </a:solidFill>
          <a:latin typeface="+mn-lt"/>
          <a:ea typeface="+mn-ea"/>
          <a:cs typeface="+mn-cs"/>
        </a:defRPr>
      </a:lvl5pPr>
      <a:lvl6pPr marL="1857545" algn="l" defTabSz="743018" rtl="0" eaLnBrk="1" latinLnBrk="0" hangingPunct="1">
        <a:defRPr sz="1463" kern="1200">
          <a:solidFill>
            <a:schemeClr val="tx1"/>
          </a:solidFill>
          <a:latin typeface="+mn-lt"/>
          <a:ea typeface="+mn-ea"/>
          <a:cs typeface="+mn-cs"/>
        </a:defRPr>
      </a:lvl6pPr>
      <a:lvl7pPr marL="2229054" algn="l" defTabSz="743018" rtl="0" eaLnBrk="1" latinLnBrk="0" hangingPunct="1">
        <a:defRPr sz="1463" kern="1200">
          <a:solidFill>
            <a:schemeClr val="tx1"/>
          </a:solidFill>
          <a:latin typeface="+mn-lt"/>
          <a:ea typeface="+mn-ea"/>
          <a:cs typeface="+mn-cs"/>
        </a:defRPr>
      </a:lvl7pPr>
      <a:lvl8pPr marL="2600563" algn="l" defTabSz="743018" rtl="0" eaLnBrk="1" latinLnBrk="0" hangingPunct="1">
        <a:defRPr sz="1463" kern="1200">
          <a:solidFill>
            <a:schemeClr val="tx1"/>
          </a:solidFill>
          <a:latin typeface="+mn-lt"/>
          <a:ea typeface="+mn-ea"/>
          <a:cs typeface="+mn-cs"/>
        </a:defRPr>
      </a:lvl8pPr>
      <a:lvl9pPr marL="2972072" algn="l" defTabSz="743018"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3393149" y="1196975"/>
            <a:ext cx="632023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b-NO" altLang="nb-NO"/>
              <a:t>Klikk for å redigere tittelstil</a:t>
            </a:r>
          </a:p>
        </p:txBody>
      </p:sp>
      <p:sp>
        <p:nvSpPr>
          <p:cNvPr id="246787" name="Rectangle 3"/>
          <p:cNvSpPr>
            <a:spLocks noGrp="1" noChangeArrowheads="1"/>
          </p:cNvSpPr>
          <p:nvPr>
            <p:ph type="body" idx="1"/>
          </p:nvPr>
        </p:nvSpPr>
        <p:spPr bwMode="auto">
          <a:xfrm>
            <a:off x="3443023" y="2465388"/>
            <a:ext cx="6320235"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44000" rIns="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pic>
        <p:nvPicPr>
          <p:cNvPr id="246788" name="Picture 14" descr="Logo-bla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42206" y="6281739"/>
            <a:ext cx="115914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9" name="Rectangle 5"/>
          <p:cNvSpPr>
            <a:spLocks noGrp="1" noChangeArrowheads="1"/>
          </p:cNvSpPr>
          <p:nvPr>
            <p:ph type="dt" sz="half" idx="2"/>
          </p:nvPr>
        </p:nvSpPr>
        <p:spPr bwMode="auto">
          <a:xfrm>
            <a:off x="146183" y="6381750"/>
            <a:ext cx="23114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nb-NO" altLang="nb-NO">
              <a:solidFill>
                <a:srgbClr val="000000"/>
              </a:solidFill>
            </a:endParaRPr>
          </a:p>
        </p:txBody>
      </p:sp>
      <p:sp>
        <p:nvSpPr>
          <p:cNvPr id="246790" name="Rectangle 6"/>
          <p:cNvSpPr>
            <a:spLocks noGrp="1" noChangeArrowheads="1"/>
          </p:cNvSpPr>
          <p:nvPr>
            <p:ph type="ftr" sz="quarter" idx="3"/>
          </p:nvPr>
        </p:nvSpPr>
        <p:spPr bwMode="auto">
          <a:xfrm>
            <a:off x="3314039" y="6381750"/>
            <a:ext cx="4524771"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nb-NO" altLang="nb-NO">
              <a:solidFill>
                <a:srgbClr val="000000"/>
              </a:solidFill>
            </a:endParaRPr>
          </a:p>
        </p:txBody>
      </p:sp>
      <p:sp>
        <p:nvSpPr>
          <p:cNvPr id="246791" name="Rectangle 7"/>
          <p:cNvSpPr>
            <a:spLocks noGrp="1" noChangeArrowheads="1"/>
          </p:cNvSpPr>
          <p:nvPr>
            <p:ph type="sldNum" sz="quarter" idx="4"/>
          </p:nvPr>
        </p:nvSpPr>
        <p:spPr bwMode="auto">
          <a:xfrm>
            <a:off x="7917921" y="6381750"/>
            <a:ext cx="595048"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410C21B6-8A74-4B1F-ADC4-2DC2BF0B9C84}" type="slidenum">
              <a:rPr lang="nb-NO" altLang="nb-NO" smtClean="0">
                <a:solidFill>
                  <a:srgbClr val="000000"/>
                </a:solidFill>
              </a:rPr>
              <a:pPr/>
              <a:t>‹#›</a:t>
            </a:fld>
            <a:endParaRPr lang="nb-NO" altLang="nb-NO">
              <a:solidFill>
                <a:srgbClr val="000000"/>
              </a:solidFill>
            </a:endParaRPr>
          </a:p>
        </p:txBody>
      </p:sp>
    </p:spTree>
    <p:extLst>
      <p:ext uri="{BB962C8B-B14F-4D97-AF65-F5344CB8AC3E}">
        <p14:creationId xmlns:p14="http://schemas.microsoft.com/office/powerpoint/2010/main" val="189775540"/>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l" rtl="0" fontAlgn="base">
        <a:spcBef>
          <a:spcPct val="0"/>
        </a:spcBef>
        <a:spcAft>
          <a:spcPct val="0"/>
        </a:spcAft>
        <a:defRPr sz="2800" b="1" kern="1200">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panose="020B0604020202020204" pitchFamily="34" charset="0"/>
          <a:cs typeface="Arial" panose="020B0604020202020204" pitchFamily="34" charset="0"/>
        </a:defRPr>
      </a:lvl2pPr>
      <a:lvl3pPr algn="l" rtl="0" fontAlgn="base">
        <a:spcBef>
          <a:spcPct val="0"/>
        </a:spcBef>
        <a:spcAft>
          <a:spcPct val="0"/>
        </a:spcAft>
        <a:defRPr sz="2800" b="1">
          <a:solidFill>
            <a:schemeClr val="tx2"/>
          </a:solidFill>
          <a:latin typeface="Arial" panose="020B0604020202020204" pitchFamily="34" charset="0"/>
          <a:cs typeface="Arial" panose="020B0604020202020204" pitchFamily="34" charset="0"/>
        </a:defRPr>
      </a:lvl3pPr>
      <a:lvl4pPr algn="l" rtl="0" fontAlgn="base">
        <a:spcBef>
          <a:spcPct val="0"/>
        </a:spcBef>
        <a:spcAft>
          <a:spcPct val="0"/>
        </a:spcAft>
        <a:defRPr sz="2800" b="1">
          <a:solidFill>
            <a:schemeClr val="tx2"/>
          </a:solidFill>
          <a:latin typeface="Arial" panose="020B0604020202020204" pitchFamily="34" charset="0"/>
          <a:cs typeface="Arial" panose="020B0604020202020204" pitchFamily="34" charset="0"/>
        </a:defRPr>
      </a:lvl4pPr>
      <a:lvl5pPr algn="l" rtl="0" fontAlgn="base">
        <a:spcBef>
          <a:spcPct val="0"/>
        </a:spcBef>
        <a:spcAft>
          <a:spcPct val="0"/>
        </a:spcAft>
        <a:defRPr sz="2800" b="1">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b="1">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b="1">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b="1">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b="1">
          <a:solidFill>
            <a:schemeClr val="tx2"/>
          </a:solidFill>
          <a:latin typeface="Arial" panose="020B0604020202020204" pitchFamily="34" charset="0"/>
          <a:cs typeface="Arial" panose="020B0604020202020204" pitchFamily="34" charset="0"/>
        </a:defRPr>
      </a:lvl9pPr>
    </p:titleStyle>
    <p:bodyStyle>
      <a:lvl1pPr marL="266700" indent="-266700" algn="l" rtl="0" fontAlgn="base">
        <a:spcBef>
          <a:spcPct val="20000"/>
        </a:spcBef>
        <a:spcAft>
          <a:spcPct val="20000"/>
        </a:spcAft>
        <a:buClr>
          <a:schemeClr val="hlink"/>
        </a:buClr>
        <a:buSzPct val="120000"/>
        <a:buChar char="•"/>
        <a:defRPr sz="2400" kern="1200">
          <a:solidFill>
            <a:schemeClr val="tx1"/>
          </a:solidFill>
          <a:latin typeface="+mn-lt"/>
          <a:ea typeface="+mn-ea"/>
          <a:cs typeface="+mn-cs"/>
        </a:defRPr>
      </a:lvl1pPr>
      <a:lvl2pPr marL="539750" indent="-271463" algn="l" rtl="0" fontAlgn="base">
        <a:spcBef>
          <a:spcPct val="20000"/>
        </a:spcBef>
        <a:spcAft>
          <a:spcPct val="20000"/>
        </a:spcAft>
        <a:buClr>
          <a:schemeClr val="hlink"/>
        </a:buClr>
        <a:buFont typeface="Arial" panose="020B0604020202020204" pitchFamily="34" charset="0"/>
        <a:buChar char="–"/>
        <a:defRPr sz="2000" kern="1200">
          <a:solidFill>
            <a:schemeClr val="tx1"/>
          </a:solidFill>
          <a:latin typeface="+mn-lt"/>
          <a:ea typeface="+mn-ea"/>
          <a:cs typeface="+mn-cs"/>
        </a:defRPr>
      </a:lvl2pPr>
      <a:lvl3pPr marL="806450" indent="-265113" algn="l" rtl="0" fontAlgn="base">
        <a:spcBef>
          <a:spcPct val="20000"/>
        </a:spcBef>
        <a:spcAft>
          <a:spcPct val="20000"/>
        </a:spcAft>
        <a:buClr>
          <a:schemeClr val="hlink"/>
        </a:buClr>
        <a:buChar char="•"/>
        <a:defRPr kern="1200">
          <a:solidFill>
            <a:schemeClr val="tx1"/>
          </a:solidFill>
          <a:latin typeface="+mn-lt"/>
          <a:ea typeface="+mn-ea"/>
          <a:cs typeface="+mn-cs"/>
        </a:defRPr>
      </a:lvl3pPr>
      <a:lvl4pPr marL="1073150" indent="-265113" algn="l" rtl="0" fontAlgn="base">
        <a:spcBef>
          <a:spcPct val="20000"/>
        </a:spcBef>
        <a:spcAft>
          <a:spcPct val="20000"/>
        </a:spcAft>
        <a:buClr>
          <a:schemeClr val="hlink"/>
        </a:buClr>
        <a:buFont typeface="Arial" panose="020B0604020202020204" pitchFamily="34" charset="0"/>
        <a:buChar char="–"/>
        <a:defRPr sz="1600" kern="1200">
          <a:solidFill>
            <a:schemeClr val="tx1"/>
          </a:solidFill>
          <a:latin typeface="+mn-lt"/>
          <a:ea typeface="+mn-ea"/>
          <a:cs typeface="+mn-cs"/>
        </a:defRPr>
      </a:lvl4pPr>
      <a:lvl5pPr marL="1339850" indent="-265113" algn="l" rtl="0" fontAlgn="base">
        <a:spcBef>
          <a:spcPct val="20000"/>
        </a:spcBef>
        <a:spcAft>
          <a:spcPct val="20000"/>
        </a:spcAft>
        <a:buClr>
          <a:schemeClr val="hlink"/>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pPr fontAlgn="auto">
              <a:spcBef>
                <a:spcPts val="0"/>
              </a:spcBef>
              <a:spcAft>
                <a:spcPts val="0"/>
              </a:spcAft>
            </a:pPr>
            <a:fld id="{66B9E574-7E1A-4100-B373-664D80309F8C}" type="datetimeFigureOut">
              <a:rPr lang="nb-NO" smtClean="0">
                <a:solidFill>
                  <a:prstClr val="black">
                    <a:tint val="75000"/>
                  </a:prstClr>
                </a:solidFill>
                <a:latin typeface="Calibri" panose="020F0502020204030204"/>
              </a:rPr>
              <a:pPr fontAlgn="auto">
                <a:spcBef>
                  <a:spcPts val="0"/>
                </a:spcBef>
                <a:spcAft>
                  <a:spcPts val="0"/>
                </a:spcAft>
              </a:pPr>
              <a:t>05.09.2023</a:t>
            </a:fld>
            <a:endParaRPr lang="nb-NO">
              <a:solidFill>
                <a:prstClr val="black">
                  <a:tint val="75000"/>
                </a:prstClr>
              </a:solidFill>
              <a:latin typeface="Calibri" panose="020F0502020204030204"/>
            </a:endParaRPr>
          </a:p>
        </p:txBody>
      </p:sp>
      <p:sp>
        <p:nvSpPr>
          <p:cNvPr id="5" name="Plassholder for bunnteks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pPr fontAlgn="auto">
              <a:spcBef>
                <a:spcPts val="0"/>
              </a:spcBef>
              <a:spcAft>
                <a:spcPts val="0"/>
              </a:spcAft>
            </a:pPr>
            <a:endParaRPr lang="nb-NO">
              <a:solidFill>
                <a:prstClr val="black">
                  <a:tint val="75000"/>
                </a:prstClr>
              </a:solidFill>
              <a:latin typeface="Calibri" panose="020F0502020204030204"/>
            </a:endParaRPr>
          </a:p>
        </p:txBody>
      </p:sp>
      <p:sp>
        <p:nvSpPr>
          <p:cNvPr id="6" name="Plassholder for lysbilde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pPr fontAlgn="auto">
              <a:spcBef>
                <a:spcPts val="0"/>
              </a:spcBef>
              <a:spcAft>
                <a:spcPts val="0"/>
              </a:spcAft>
            </a:pPr>
            <a:fld id="{FADFE938-4906-4E58-B680-7F0462F64C0C}" type="slidenum">
              <a:rPr lang="nb-NO" smtClean="0">
                <a:solidFill>
                  <a:prstClr val="black">
                    <a:tint val="75000"/>
                  </a:prstClr>
                </a:solidFill>
                <a:latin typeface="Calibri" panose="020F0502020204030204"/>
              </a:rPr>
              <a:pPr fontAlgn="auto">
                <a:spcBef>
                  <a:spcPts val="0"/>
                </a:spcBef>
                <a:spcAft>
                  <a:spcPts val="0"/>
                </a:spcAft>
              </a:pPr>
              <a:t>‹#›</a:t>
            </a:fld>
            <a:endParaRPr lang="nb-NO">
              <a:solidFill>
                <a:prstClr val="black">
                  <a:tint val="75000"/>
                </a:prstClr>
              </a:solidFill>
              <a:latin typeface="Calibri" panose="020F0502020204030204"/>
            </a:endParaRPr>
          </a:p>
        </p:txBody>
      </p:sp>
    </p:spTree>
    <p:extLst>
      <p:ext uri="{BB962C8B-B14F-4D97-AF65-F5344CB8AC3E}">
        <p14:creationId xmlns:p14="http://schemas.microsoft.com/office/powerpoint/2010/main" val="63544762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4473"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nb-NO"/>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000" y="587481"/>
            <a:ext cx="8736000" cy="1192161"/>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585000" y="1897628"/>
            <a:ext cx="8736000" cy="4031224"/>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Footer Placeholder 4">
            <a:extLst>
              <a:ext uri="{FF2B5EF4-FFF2-40B4-BE49-F238E27FC236}">
                <a16:creationId xmlns:a16="http://schemas.microsoft.com/office/drawing/2014/main" id="{7C1292BA-9F9B-3E4D-9717-50FCEDB0B71B}"/>
              </a:ext>
            </a:extLst>
          </p:cNvPr>
          <p:cNvSpPr>
            <a:spLocks noGrp="1"/>
          </p:cNvSpPr>
          <p:nvPr>
            <p:ph type="ftr" sz="quarter" idx="3"/>
          </p:nvPr>
        </p:nvSpPr>
        <p:spPr>
          <a:xfrm>
            <a:off x="585000" y="6161026"/>
            <a:ext cx="8736000" cy="291588"/>
          </a:xfrm>
          <a:prstGeom prst="rect">
            <a:avLst/>
          </a:prstGeom>
        </p:spPr>
        <p:txBody>
          <a:bodyPr vert="horz" lIns="91440" tIns="45720" rIns="91440" bIns="45720" rtlCol="0" anchor="ctr"/>
          <a:lstStyle>
            <a:lvl1pPr algn="l">
              <a:defRPr sz="1300" b="0" spc="8" baseline="0">
                <a:solidFill>
                  <a:srgbClr val="051C2C"/>
                </a:solidFill>
                <a:latin typeface="+mj-lt"/>
              </a:defRPr>
            </a:lvl1pPr>
          </a:lstStyle>
          <a:p>
            <a:r>
              <a:rPr lang="en-US"/>
              <a:t> </a:t>
            </a:r>
          </a:p>
        </p:txBody>
      </p:sp>
    </p:spTree>
    <p:extLst>
      <p:ext uri="{BB962C8B-B14F-4D97-AF65-F5344CB8AC3E}">
        <p14:creationId xmlns:p14="http://schemas.microsoft.com/office/powerpoint/2010/main" val="3059855926"/>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4462" r:id="rId11"/>
    <p:sldLayoutId id="2147484463" r:id="rId12"/>
    <p:sldLayoutId id="2147484464" r:id="rId13"/>
    <p:sldLayoutId id="2147484465" r:id="rId14"/>
    <p:sldLayoutId id="2147484466" r:id="rId15"/>
    <p:sldLayoutId id="2147484467" r:id="rId16"/>
    <p:sldLayoutId id="2147484468" r:id="rId17"/>
    <p:sldLayoutId id="2147484469" r:id="rId18"/>
    <p:sldLayoutId id="2147484470" r:id="rId19"/>
    <p:sldLayoutId id="2147484471" r:id="rId20"/>
    <p:sldLayoutId id="2147484472" r:id="rId21"/>
  </p:sldLayoutIdLst>
  <p:hf sldNum="0" hdr="0"/>
  <p:txStyles>
    <p:titleStyle>
      <a:lvl1pPr algn="l" defTabSz="742950" rtl="0" eaLnBrk="1" latinLnBrk="0" hangingPunct="1">
        <a:lnSpc>
          <a:spcPct val="89000"/>
        </a:lnSpc>
        <a:spcBef>
          <a:spcPct val="0"/>
        </a:spcBef>
        <a:buNone/>
        <a:defRPr sz="3575" b="1" i="0" kern="1200" baseline="0">
          <a:solidFill>
            <a:srgbClr val="0B2340"/>
          </a:solidFill>
          <a:latin typeface="+mj-lt"/>
          <a:ea typeface="+mj-ea"/>
          <a:cs typeface="+mj-cs"/>
        </a:defRPr>
      </a:lvl1pPr>
    </p:titleStyle>
    <p:bodyStyle>
      <a:lvl1pPr marL="181868" indent="-181868" algn="l" defTabSz="742950" rtl="0" eaLnBrk="1" latinLnBrk="0" hangingPunct="1">
        <a:lnSpc>
          <a:spcPct val="94000"/>
        </a:lnSpc>
        <a:spcBef>
          <a:spcPts val="813"/>
        </a:spcBef>
        <a:spcAft>
          <a:spcPts val="163"/>
        </a:spcAft>
        <a:buFont typeface="Arial" panose="020B0604020202020204" pitchFamily="34" charset="0"/>
        <a:buChar char="•"/>
        <a:tabLst/>
        <a:defRPr sz="2275" kern="1200" baseline="0">
          <a:solidFill>
            <a:srgbClr val="0B2340"/>
          </a:solidFill>
          <a:latin typeface="+mn-lt"/>
          <a:ea typeface="+mn-ea"/>
          <a:cs typeface="+mn-cs"/>
        </a:defRPr>
      </a:lvl1pPr>
      <a:lvl2pPr marL="650081" indent="-217984" algn="l" defTabSz="742950" rtl="0" eaLnBrk="1" latinLnBrk="0" hangingPunct="1">
        <a:lnSpc>
          <a:spcPct val="94000"/>
        </a:lnSpc>
        <a:spcBef>
          <a:spcPts val="406"/>
        </a:spcBef>
        <a:spcAft>
          <a:spcPts val="163"/>
        </a:spcAft>
        <a:buFont typeface="Franklin Gothic Book" panose="020B0503020102020204" pitchFamily="34" charset="0"/>
        <a:buChar char="–"/>
        <a:tabLst/>
        <a:defRPr sz="1950" i="0" kern="1200" baseline="0">
          <a:solidFill>
            <a:srgbClr val="0B2340"/>
          </a:solidFill>
          <a:latin typeface="+mn-lt"/>
          <a:ea typeface="+mn-ea"/>
          <a:cs typeface="+mn-cs"/>
        </a:defRPr>
      </a:lvl2pPr>
      <a:lvl3pPr marL="975122" indent="-171550" algn="l" defTabSz="742950" rtl="0" eaLnBrk="1" latinLnBrk="0" hangingPunct="1">
        <a:lnSpc>
          <a:spcPct val="94000"/>
        </a:lnSpc>
        <a:spcBef>
          <a:spcPts val="406"/>
        </a:spcBef>
        <a:spcAft>
          <a:spcPts val="163"/>
        </a:spcAft>
        <a:buFont typeface="Arial" panose="020B0604020202020204" pitchFamily="34" charset="0"/>
        <a:buChar char="•"/>
        <a:tabLst/>
        <a:defRPr sz="1625" kern="1200" baseline="0">
          <a:solidFill>
            <a:srgbClr val="0B2340"/>
          </a:solidFill>
          <a:latin typeface="+mn-lt"/>
          <a:ea typeface="+mn-ea"/>
          <a:cs typeface="+mn-cs"/>
        </a:defRPr>
      </a:lvl3pPr>
      <a:lvl4pPr marL="1341438" indent="-166390" algn="l" defTabSz="742950" rtl="0" eaLnBrk="1" latinLnBrk="0" hangingPunct="1">
        <a:lnSpc>
          <a:spcPct val="94000"/>
        </a:lnSpc>
        <a:spcBef>
          <a:spcPts val="406"/>
        </a:spcBef>
        <a:spcAft>
          <a:spcPts val="163"/>
        </a:spcAft>
        <a:buFont typeface="Franklin Gothic Book" panose="020B0503020102020204" pitchFamily="34" charset="0"/>
        <a:buChar char="–"/>
        <a:tabLst/>
        <a:defRPr sz="1463" i="0" kern="1200" baseline="0">
          <a:solidFill>
            <a:srgbClr val="0B2340"/>
          </a:solidFill>
          <a:latin typeface="+mn-lt"/>
          <a:ea typeface="+mn-ea"/>
          <a:cs typeface="+mn-cs"/>
        </a:defRPr>
      </a:lvl4pPr>
      <a:lvl5pPr marL="1666478" indent="-119956" algn="l" defTabSz="742950" rtl="0" eaLnBrk="1" latinLnBrk="0" hangingPunct="1">
        <a:lnSpc>
          <a:spcPct val="94000"/>
        </a:lnSpc>
        <a:spcBef>
          <a:spcPts val="406"/>
        </a:spcBef>
        <a:spcAft>
          <a:spcPts val="163"/>
        </a:spcAft>
        <a:buFont typeface="Arial" panose="020B0604020202020204" pitchFamily="34" charset="0"/>
        <a:buChar char="•"/>
        <a:tabLst/>
        <a:defRPr sz="1300" kern="1200" baseline="0">
          <a:solidFill>
            <a:srgbClr val="0B2340"/>
          </a:solidFill>
          <a:latin typeface="+mn-lt"/>
          <a:ea typeface="+mn-ea"/>
          <a:cs typeface="+mn-cs"/>
        </a:defRPr>
      </a:lvl5pPr>
      <a:lvl6pPr marL="2228850" indent="-312039" algn="l" defTabSz="742950" rtl="0" eaLnBrk="1" latinLnBrk="0" hangingPunct="1">
        <a:lnSpc>
          <a:spcPct val="94000"/>
        </a:lnSpc>
        <a:spcBef>
          <a:spcPts val="406"/>
        </a:spcBef>
        <a:spcAft>
          <a:spcPts val="163"/>
        </a:spcAft>
        <a:buFont typeface="Franklin Gothic Book" panose="020B0503020102020204" pitchFamily="34" charset="0"/>
        <a:buChar char="–"/>
        <a:defRPr sz="1300" i="1" kern="1200" baseline="0">
          <a:solidFill>
            <a:schemeClr val="tx2"/>
          </a:solidFill>
          <a:latin typeface="+mn-lt"/>
          <a:ea typeface="+mn-ea"/>
          <a:cs typeface="+mn-cs"/>
        </a:defRPr>
      </a:lvl6pPr>
      <a:lvl7pPr marL="2600325" indent="-312039" algn="l" defTabSz="742950" rtl="0" eaLnBrk="1" latinLnBrk="0" hangingPunct="1">
        <a:lnSpc>
          <a:spcPct val="94000"/>
        </a:lnSpc>
        <a:spcBef>
          <a:spcPts val="406"/>
        </a:spcBef>
        <a:spcAft>
          <a:spcPts val="163"/>
        </a:spcAft>
        <a:buFont typeface="Franklin Gothic Book" panose="020B0503020102020204" pitchFamily="34" charset="0"/>
        <a:buChar char="■"/>
        <a:defRPr sz="1138" kern="1200" baseline="0">
          <a:solidFill>
            <a:schemeClr val="tx2"/>
          </a:solidFill>
          <a:latin typeface="+mn-lt"/>
          <a:ea typeface="+mn-ea"/>
          <a:cs typeface="+mn-cs"/>
        </a:defRPr>
      </a:lvl7pPr>
      <a:lvl8pPr marL="2971800" indent="-312039" algn="l" defTabSz="742950" rtl="0" eaLnBrk="1" latinLnBrk="0" hangingPunct="1">
        <a:lnSpc>
          <a:spcPct val="94000"/>
        </a:lnSpc>
        <a:spcBef>
          <a:spcPts val="406"/>
        </a:spcBef>
        <a:spcAft>
          <a:spcPts val="163"/>
        </a:spcAft>
        <a:buFont typeface="Franklin Gothic Book" panose="020B0503020102020204" pitchFamily="34" charset="0"/>
        <a:buChar char="–"/>
        <a:defRPr sz="1138" i="1" kern="1200" baseline="0">
          <a:solidFill>
            <a:schemeClr val="tx2"/>
          </a:solidFill>
          <a:latin typeface="+mn-lt"/>
          <a:ea typeface="+mn-ea"/>
          <a:cs typeface="+mn-cs"/>
        </a:defRPr>
      </a:lvl8pPr>
      <a:lvl9pPr marL="3343275" indent="-312039" algn="l" defTabSz="742950" rtl="0" eaLnBrk="1" latinLnBrk="0" hangingPunct="1">
        <a:lnSpc>
          <a:spcPct val="94000"/>
        </a:lnSpc>
        <a:spcBef>
          <a:spcPts val="406"/>
        </a:spcBef>
        <a:spcAft>
          <a:spcPts val="163"/>
        </a:spcAft>
        <a:buFont typeface="Franklin Gothic Book" panose="020B0503020102020204" pitchFamily="34" charset="0"/>
        <a:buChar char="■"/>
        <a:defRPr sz="1138" kern="1200" baseline="0">
          <a:solidFill>
            <a:schemeClr val="tx2"/>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bwMode="auto">
          <a:xfrm>
            <a:off x="1030288" y="574675"/>
            <a:ext cx="80343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b-NO"/>
              <a:t>Klikk for å redigere tittelstil</a:t>
            </a:r>
          </a:p>
        </p:txBody>
      </p:sp>
      <p:sp>
        <p:nvSpPr>
          <p:cNvPr id="99332" name="Rectangle 3"/>
          <p:cNvSpPr>
            <a:spLocks noGrp="1" noChangeArrowheads="1"/>
          </p:cNvSpPr>
          <p:nvPr>
            <p:ph type="body" idx="1"/>
          </p:nvPr>
        </p:nvSpPr>
        <p:spPr bwMode="auto">
          <a:xfrm>
            <a:off x="1025525" y="1811338"/>
            <a:ext cx="795655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44000" rIns="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9333" name="Picture 14" descr="Logo-blaa"/>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542338" y="6281738"/>
            <a:ext cx="11588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7"/>
          <p:cNvSpPr>
            <a:spLocks noGrp="1" noChangeArrowheads="1"/>
          </p:cNvSpPr>
          <p:nvPr>
            <p:ph type="dt" sz="half" idx="2"/>
          </p:nvPr>
        </p:nvSpPr>
        <p:spPr bwMode="auto">
          <a:xfrm>
            <a:off x="146050" y="6381750"/>
            <a:ext cx="23114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nb-NO">
              <a:solidFill>
                <a:srgbClr val="000000"/>
              </a:solidFill>
            </a:endParaRPr>
          </a:p>
        </p:txBody>
      </p:sp>
      <p:sp>
        <p:nvSpPr>
          <p:cNvPr id="99336" name="Rectangle 8"/>
          <p:cNvSpPr>
            <a:spLocks noGrp="1" noChangeArrowheads="1"/>
          </p:cNvSpPr>
          <p:nvPr>
            <p:ph type="ftr" sz="quarter" idx="3"/>
          </p:nvPr>
        </p:nvSpPr>
        <p:spPr bwMode="auto">
          <a:xfrm>
            <a:off x="3314700" y="6381750"/>
            <a:ext cx="45243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nb-NO">
              <a:solidFill>
                <a:srgbClr val="000000"/>
              </a:solidFill>
            </a:endParaRPr>
          </a:p>
        </p:txBody>
      </p:sp>
      <p:sp>
        <p:nvSpPr>
          <p:cNvPr id="99337" name="Rectangle 9"/>
          <p:cNvSpPr>
            <a:spLocks noGrp="1" noChangeArrowheads="1"/>
          </p:cNvSpPr>
          <p:nvPr>
            <p:ph type="sldNum" sz="quarter" idx="4"/>
          </p:nvPr>
        </p:nvSpPr>
        <p:spPr bwMode="auto">
          <a:xfrm>
            <a:off x="7918450" y="6381750"/>
            <a:ext cx="595313"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E290D5B-03CD-451C-9150-C101887B30AA}"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196684118"/>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charset="0"/>
        </a:defRPr>
      </a:lvl2pPr>
      <a:lvl3pPr algn="l" rtl="0" fontAlgn="base">
        <a:spcBef>
          <a:spcPct val="0"/>
        </a:spcBef>
        <a:spcAft>
          <a:spcPct val="0"/>
        </a:spcAft>
        <a:defRPr sz="2800" b="1">
          <a:solidFill>
            <a:schemeClr val="tx2"/>
          </a:solidFill>
          <a:latin typeface="Arial" charset="0"/>
        </a:defRPr>
      </a:lvl3pPr>
      <a:lvl4pPr algn="l" rtl="0" fontAlgn="base">
        <a:spcBef>
          <a:spcPct val="0"/>
        </a:spcBef>
        <a:spcAft>
          <a:spcPct val="0"/>
        </a:spcAft>
        <a:defRPr sz="2800" b="1">
          <a:solidFill>
            <a:schemeClr val="tx2"/>
          </a:solidFill>
          <a:latin typeface="Arial" charset="0"/>
        </a:defRPr>
      </a:lvl4pPr>
      <a:lvl5pPr algn="l" rtl="0" fontAlgn="base">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266700" indent="-266700" algn="l" rtl="0" fontAlgn="base">
        <a:spcBef>
          <a:spcPct val="20000"/>
        </a:spcBef>
        <a:spcAft>
          <a:spcPct val="20000"/>
        </a:spcAft>
        <a:buClr>
          <a:schemeClr val="hlink"/>
        </a:buClr>
        <a:buSzPct val="120000"/>
        <a:buChar char="•"/>
        <a:defRPr sz="2400">
          <a:solidFill>
            <a:schemeClr val="tx1"/>
          </a:solidFill>
          <a:latin typeface="+mn-lt"/>
          <a:ea typeface="+mn-ea"/>
          <a:cs typeface="+mn-cs"/>
        </a:defRPr>
      </a:lvl1pPr>
      <a:lvl2pPr marL="539750" indent="-271463" algn="l" rtl="0" fontAlgn="base">
        <a:spcBef>
          <a:spcPct val="20000"/>
        </a:spcBef>
        <a:spcAft>
          <a:spcPct val="20000"/>
        </a:spcAft>
        <a:buClr>
          <a:schemeClr val="hlink"/>
        </a:buClr>
        <a:buFont typeface="Arial" charset="0"/>
        <a:buChar char="–"/>
        <a:defRPr sz="2000">
          <a:solidFill>
            <a:schemeClr val="tx1"/>
          </a:solidFill>
          <a:latin typeface="+mn-lt"/>
        </a:defRPr>
      </a:lvl2pPr>
      <a:lvl3pPr marL="806450" indent="-265113" algn="l" rtl="0" fontAlgn="base">
        <a:spcBef>
          <a:spcPct val="20000"/>
        </a:spcBef>
        <a:spcAft>
          <a:spcPct val="20000"/>
        </a:spcAft>
        <a:buClr>
          <a:schemeClr val="hlink"/>
        </a:buClr>
        <a:buChar char="•"/>
        <a:defRPr>
          <a:solidFill>
            <a:schemeClr val="tx1"/>
          </a:solidFill>
          <a:latin typeface="+mn-lt"/>
        </a:defRPr>
      </a:lvl3pPr>
      <a:lvl4pPr marL="1073150" indent="-265113" algn="l" rtl="0" fontAlgn="base">
        <a:spcBef>
          <a:spcPct val="20000"/>
        </a:spcBef>
        <a:spcAft>
          <a:spcPct val="20000"/>
        </a:spcAft>
        <a:buClr>
          <a:schemeClr val="hlink"/>
        </a:buClr>
        <a:buFont typeface="Arial" charset="0"/>
        <a:buChar char="–"/>
        <a:defRPr sz="1600">
          <a:solidFill>
            <a:schemeClr val="tx1"/>
          </a:solidFill>
          <a:latin typeface="+mn-lt"/>
        </a:defRPr>
      </a:lvl4pPr>
      <a:lvl5pPr marL="1339850" indent="-265113" algn="l" rtl="0" fontAlgn="base">
        <a:spcBef>
          <a:spcPct val="20000"/>
        </a:spcBef>
        <a:spcAft>
          <a:spcPct val="20000"/>
        </a:spcAft>
        <a:buClr>
          <a:schemeClr val="hlink"/>
        </a:buClr>
        <a:buFont typeface="Arial" charset="0"/>
        <a:buChar char="»"/>
        <a:defRPr sz="1600">
          <a:solidFill>
            <a:schemeClr val="tx1"/>
          </a:solidFill>
          <a:latin typeface="+mn-lt"/>
        </a:defRPr>
      </a:lvl5pPr>
      <a:lvl6pPr marL="1797050" indent="-265113" algn="l" rtl="0" fontAlgn="base">
        <a:spcBef>
          <a:spcPct val="20000"/>
        </a:spcBef>
        <a:spcAft>
          <a:spcPct val="20000"/>
        </a:spcAft>
        <a:buClr>
          <a:schemeClr val="hlink"/>
        </a:buClr>
        <a:buFont typeface="Arial" charset="0"/>
        <a:buChar char="»"/>
        <a:defRPr sz="1600">
          <a:solidFill>
            <a:schemeClr val="tx1"/>
          </a:solidFill>
          <a:latin typeface="+mn-lt"/>
        </a:defRPr>
      </a:lvl6pPr>
      <a:lvl7pPr marL="2254250" indent="-265113" algn="l" rtl="0" fontAlgn="base">
        <a:spcBef>
          <a:spcPct val="20000"/>
        </a:spcBef>
        <a:spcAft>
          <a:spcPct val="20000"/>
        </a:spcAft>
        <a:buClr>
          <a:schemeClr val="hlink"/>
        </a:buClr>
        <a:buFont typeface="Arial" charset="0"/>
        <a:buChar char="»"/>
        <a:defRPr sz="1600">
          <a:solidFill>
            <a:schemeClr val="tx1"/>
          </a:solidFill>
          <a:latin typeface="+mn-lt"/>
        </a:defRPr>
      </a:lvl7pPr>
      <a:lvl8pPr marL="2711450" indent="-265113" algn="l" rtl="0" fontAlgn="base">
        <a:spcBef>
          <a:spcPct val="20000"/>
        </a:spcBef>
        <a:spcAft>
          <a:spcPct val="20000"/>
        </a:spcAft>
        <a:buClr>
          <a:schemeClr val="hlink"/>
        </a:buClr>
        <a:buFont typeface="Arial" charset="0"/>
        <a:buChar char="»"/>
        <a:defRPr sz="1600">
          <a:solidFill>
            <a:schemeClr val="tx1"/>
          </a:solidFill>
          <a:latin typeface="+mn-lt"/>
        </a:defRPr>
      </a:lvl8pPr>
      <a:lvl9pPr marL="3168650" indent="-265113" algn="l" rtl="0" fontAlgn="base">
        <a:spcBef>
          <a:spcPct val="20000"/>
        </a:spcBef>
        <a:spcAft>
          <a:spcPct val="20000"/>
        </a:spcAft>
        <a:buClr>
          <a:schemeClr val="hlink"/>
        </a:buClr>
        <a:buFont typeface="Arial" charset="0"/>
        <a:buChar char="»"/>
        <a:defRPr sz="16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000" y="587481"/>
            <a:ext cx="8736000" cy="1192161"/>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585000" y="1897628"/>
            <a:ext cx="8736000" cy="403122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Footer Placeholder 4">
            <a:extLst>
              <a:ext uri="{FF2B5EF4-FFF2-40B4-BE49-F238E27FC236}">
                <a16:creationId xmlns:a16="http://schemas.microsoft.com/office/drawing/2014/main" id="{7C1292BA-9F9B-3E4D-9717-50FCEDB0B71B}"/>
              </a:ext>
            </a:extLst>
          </p:cNvPr>
          <p:cNvSpPr>
            <a:spLocks noGrp="1"/>
          </p:cNvSpPr>
          <p:nvPr>
            <p:ph type="ftr" sz="quarter" idx="3"/>
          </p:nvPr>
        </p:nvSpPr>
        <p:spPr>
          <a:xfrm>
            <a:off x="585000" y="6161026"/>
            <a:ext cx="6869195" cy="291588"/>
          </a:xfrm>
          <a:prstGeom prst="rect">
            <a:avLst/>
          </a:prstGeom>
        </p:spPr>
        <p:txBody>
          <a:bodyPr vert="horz" lIns="91440" tIns="45720" rIns="91440" bIns="45720" rtlCol="0" anchor="ctr"/>
          <a:lstStyle>
            <a:lvl1pPr algn="l">
              <a:defRPr sz="813" b="0" spc="8" baseline="0">
                <a:solidFill>
                  <a:schemeClr val="tx1"/>
                </a:solidFill>
                <a:latin typeface="+mn-lt"/>
              </a:defRPr>
            </a:lvl1pPr>
          </a:lstStyle>
          <a:p>
            <a:endParaRPr lang="en-US"/>
          </a:p>
        </p:txBody>
      </p:sp>
      <p:sp>
        <p:nvSpPr>
          <p:cNvPr id="5" name="Slide Number Placeholder 5">
            <a:extLst>
              <a:ext uri="{FF2B5EF4-FFF2-40B4-BE49-F238E27FC236}">
                <a16:creationId xmlns:a16="http://schemas.microsoft.com/office/drawing/2014/main" id="{9855576B-0AF9-6A48-9CE5-946A07426685}"/>
              </a:ext>
            </a:extLst>
          </p:cNvPr>
          <p:cNvSpPr>
            <a:spLocks noGrp="1"/>
          </p:cNvSpPr>
          <p:nvPr>
            <p:ph type="sldNum" sz="quarter" idx="4"/>
          </p:nvPr>
        </p:nvSpPr>
        <p:spPr>
          <a:xfrm>
            <a:off x="8030458" y="6161026"/>
            <a:ext cx="1296987" cy="291589"/>
          </a:xfrm>
          <a:prstGeom prst="rect">
            <a:avLst/>
          </a:prstGeom>
        </p:spPr>
        <p:txBody>
          <a:bodyPr anchor="b"/>
          <a:lstStyle>
            <a:lvl1pPr algn="r">
              <a:defRPr sz="731" b="0" i="0">
                <a:solidFill>
                  <a:srgbClr val="051B2C"/>
                </a:solidFill>
                <a:latin typeface="+mn-lt"/>
                <a:ea typeface="Arial" panose="020B0604020202020204" pitchFamily="34" charset="0"/>
              </a:defRPr>
            </a:lvl1pPr>
          </a:lstStyle>
          <a:p>
            <a:fld id="{69E57DC2-970A-4B3E-BB1C-7A09969E4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663" r:id="rId2"/>
    <p:sldLayoutId id="2147483667" r:id="rId3"/>
    <p:sldLayoutId id="2147484006" r:id="rId4"/>
    <p:sldLayoutId id="2147483664" r:id="rId5"/>
    <p:sldLayoutId id="2147483991" r:id="rId6"/>
    <p:sldLayoutId id="2147483662" r:id="rId7"/>
    <p:sldLayoutId id="2147484008" r:id="rId8"/>
    <p:sldLayoutId id="2147483665" r:id="rId9"/>
    <p:sldLayoutId id="2147483994" r:id="rId10"/>
    <p:sldLayoutId id="2147483666" r:id="rId11"/>
    <p:sldLayoutId id="2147484010" r:id="rId12"/>
    <p:sldLayoutId id="2147484011" r:id="rId13"/>
    <p:sldLayoutId id="2147483996" r:id="rId14"/>
    <p:sldLayoutId id="2147483997" r:id="rId15"/>
    <p:sldLayoutId id="2147483660" r:id="rId16"/>
    <p:sldLayoutId id="2147483668" r:id="rId17"/>
    <p:sldLayoutId id="2147483669" r:id="rId18"/>
    <p:sldLayoutId id="2147483670" r:id="rId19"/>
    <p:sldLayoutId id="2147483671" r:id="rId20"/>
    <p:sldLayoutId id="2147483672" r:id="rId21"/>
  </p:sldLayoutIdLst>
  <p:hf hdr="0" dt="0"/>
  <p:txStyles>
    <p:titleStyle>
      <a:lvl1pPr algn="l" defTabSz="742950" rtl="0" eaLnBrk="1" latinLnBrk="0" hangingPunct="1">
        <a:lnSpc>
          <a:spcPct val="89000"/>
        </a:lnSpc>
        <a:spcBef>
          <a:spcPct val="0"/>
        </a:spcBef>
        <a:buNone/>
        <a:defRPr sz="3575" b="1" i="0" kern="1200" baseline="0">
          <a:solidFill>
            <a:srgbClr val="0B2340"/>
          </a:solidFill>
          <a:latin typeface="+mj-lt"/>
          <a:ea typeface="+mj-ea"/>
          <a:cs typeface="+mj-cs"/>
        </a:defRPr>
      </a:lvl1pPr>
    </p:titleStyle>
    <p:bodyStyle>
      <a:lvl1pPr marL="181868" indent="-181868" algn="l" defTabSz="742950" rtl="0" eaLnBrk="1" latinLnBrk="0" hangingPunct="1">
        <a:lnSpc>
          <a:spcPct val="94000"/>
        </a:lnSpc>
        <a:spcBef>
          <a:spcPts val="813"/>
        </a:spcBef>
        <a:spcAft>
          <a:spcPts val="163"/>
        </a:spcAft>
        <a:buFont typeface="Arial" panose="020B0604020202020204" pitchFamily="34" charset="0"/>
        <a:buChar char="•"/>
        <a:tabLst/>
        <a:defRPr sz="2275" kern="1200" baseline="0">
          <a:solidFill>
            <a:srgbClr val="0B2340"/>
          </a:solidFill>
          <a:latin typeface="+mn-lt"/>
          <a:ea typeface="+mn-ea"/>
          <a:cs typeface="+mn-cs"/>
        </a:defRPr>
      </a:lvl1pPr>
      <a:lvl2pPr marL="650081" indent="-217984" algn="l" defTabSz="742950" rtl="0" eaLnBrk="1" latinLnBrk="0" hangingPunct="1">
        <a:lnSpc>
          <a:spcPct val="94000"/>
        </a:lnSpc>
        <a:spcBef>
          <a:spcPts val="406"/>
        </a:spcBef>
        <a:spcAft>
          <a:spcPts val="163"/>
        </a:spcAft>
        <a:buFont typeface="Franklin Gothic Book" panose="020B0503020102020204" pitchFamily="34" charset="0"/>
        <a:buChar char="–"/>
        <a:tabLst/>
        <a:defRPr sz="1950" i="0" kern="1200" baseline="0">
          <a:solidFill>
            <a:srgbClr val="0B2340"/>
          </a:solidFill>
          <a:latin typeface="+mn-lt"/>
          <a:ea typeface="+mn-ea"/>
          <a:cs typeface="+mn-cs"/>
        </a:defRPr>
      </a:lvl2pPr>
      <a:lvl3pPr marL="975122" indent="-171550" algn="l" defTabSz="742950" rtl="0" eaLnBrk="1" latinLnBrk="0" hangingPunct="1">
        <a:lnSpc>
          <a:spcPct val="94000"/>
        </a:lnSpc>
        <a:spcBef>
          <a:spcPts val="406"/>
        </a:spcBef>
        <a:spcAft>
          <a:spcPts val="163"/>
        </a:spcAft>
        <a:buFont typeface="Arial" panose="020B0604020202020204" pitchFamily="34" charset="0"/>
        <a:buChar char="•"/>
        <a:tabLst/>
        <a:defRPr sz="1625" kern="1200" baseline="0">
          <a:solidFill>
            <a:srgbClr val="0B2340"/>
          </a:solidFill>
          <a:latin typeface="+mn-lt"/>
          <a:ea typeface="+mn-ea"/>
          <a:cs typeface="+mn-cs"/>
        </a:defRPr>
      </a:lvl3pPr>
      <a:lvl4pPr marL="1341438" indent="-166390" algn="l" defTabSz="742950" rtl="0" eaLnBrk="1" latinLnBrk="0" hangingPunct="1">
        <a:lnSpc>
          <a:spcPct val="94000"/>
        </a:lnSpc>
        <a:spcBef>
          <a:spcPts val="406"/>
        </a:spcBef>
        <a:spcAft>
          <a:spcPts val="163"/>
        </a:spcAft>
        <a:buFont typeface="Franklin Gothic Book" panose="020B0503020102020204" pitchFamily="34" charset="0"/>
        <a:buChar char="–"/>
        <a:tabLst/>
        <a:defRPr sz="1463" i="0" kern="1200" baseline="0">
          <a:solidFill>
            <a:srgbClr val="0B2340"/>
          </a:solidFill>
          <a:latin typeface="+mn-lt"/>
          <a:ea typeface="+mn-ea"/>
          <a:cs typeface="+mn-cs"/>
        </a:defRPr>
      </a:lvl4pPr>
      <a:lvl5pPr marL="1666478" indent="-119956" algn="l" defTabSz="742950" rtl="0" eaLnBrk="1" latinLnBrk="0" hangingPunct="1">
        <a:lnSpc>
          <a:spcPct val="94000"/>
        </a:lnSpc>
        <a:spcBef>
          <a:spcPts val="406"/>
        </a:spcBef>
        <a:spcAft>
          <a:spcPts val="163"/>
        </a:spcAft>
        <a:buFont typeface="Arial" panose="020B0604020202020204" pitchFamily="34" charset="0"/>
        <a:buChar char="•"/>
        <a:tabLst/>
        <a:defRPr sz="1300" kern="1200" baseline="0">
          <a:solidFill>
            <a:srgbClr val="0B2340"/>
          </a:solidFill>
          <a:latin typeface="+mn-lt"/>
          <a:ea typeface="+mn-ea"/>
          <a:cs typeface="+mn-cs"/>
        </a:defRPr>
      </a:lvl5pPr>
      <a:lvl6pPr marL="2228850" indent="-312039" algn="l" defTabSz="742950" rtl="0" eaLnBrk="1" latinLnBrk="0" hangingPunct="1">
        <a:lnSpc>
          <a:spcPct val="94000"/>
        </a:lnSpc>
        <a:spcBef>
          <a:spcPts val="406"/>
        </a:spcBef>
        <a:spcAft>
          <a:spcPts val="163"/>
        </a:spcAft>
        <a:buFont typeface="Franklin Gothic Book" panose="020B0503020102020204" pitchFamily="34" charset="0"/>
        <a:buChar char="–"/>
        <a:defRPr sz="1300" i="1" kern="1200" baseline="0">
          <a:solidFill>
            <a:schemeClr val="tx2"/>
          </a:solidFill>
          <a:latin typeface="+mn-lt"/>
          <a:ea typeface="+mn-ea"/>
          <a:cs typeface="+mn-cs"/>
        </a:defRPr>
      </a:lvl6pPr>
      <a:lvl7pPr marL="2600325" indent="-312039" algn="l" defTabSz="742950" rtl="0" eaLnBrk="1" latinLnBrk="0" hangingPunct="1">
        <a:lnSpc>
          <a:spcPct val="94000"/>
        </a:lnSpc>
        <a:spcBef>
          <a:spcPts val="406"/>
        </a:spcBef>
        <a:spcAft>
          <a:spcPts val="163"/>
        </a:spcAft>
        <a:buFont typeface="Franklin Gothic Book" panose="020B0503020102020204" pitchFamily="34" charset="0"/>
        <a:buChar char="■"/>
        <a:defRPr sz="1138" kern="1200" baseline="0">
          <a:solidFill>
            <a:schemeClr val="tx2"/>
          </a:solidFill>
          <a:latin typeface="+mn-lt"/>
          <a:ea typeface="+mn-ea"/>
          <a:cs typeface="+mn-cs"/>
        </a:defRPr>
      </a:lvl7pPr>
      <a:lvl8pPr marL="2971800" indent="-312039" algn="l" defTabSz="742950" rtl="0" eaLnBrk="1" latinLnBrk="0" hangingPunct="1">
        <a:lnSpc>
          <a:spcPct val="94000"/>
        </a:lnSpc>
        <a:spcBef>
          <a:spcPts val="406"/>
        </a:spcBef>
        <a:spcAft>
          <a:spcPts val="163"/>
        </a:spcAft>
        <a:buFont typeface="Franklin Gothic Book" panose="020B0503020102020204" pitchFamily="34" charset="0"/>
        <a:buChar char="–"/>
        <a:defRPr sz="1138" i="1" kern="1200" baseline="0">
          <a:solidFill>
            <a:schemeClr val="tx2"/>
          </a:solidFill>
          <a:latin typeface="+mn-lt"/>
          <a:ea typeface="+mn-ea"/>
          <a:cs typeface="+mn-cs"/>
        </a:defRPr>
      </a:lvl8pPr>
      <a:lvl9pPr marL="3343275" indent="-312039" algn="l" defTabSz="742950" rtl="0" eaLnBrk="1" latinLnBrk="0" hangingPunct="1">
        <a:lnSpc>
          <a:spcPct val="94000"/>
        </a:lnSpc>
        <a:spcBef>
          <a:spcPts val="406"/>
        </a:spcBef>
        <a:spcAft>
          <a:spcPts val="163"/>
        </a:spcAft>
        <a:buFont typeface="Franklin Gothic Book" panose="020B0503020102020204" pitchFamily="34" charset="0"/>
        <a:buChar char="■"/>
        <a:defRPr sz="1138" kern="1200" baseline="0">
          <a:solidFill>
            <a:schemeClr val="tx2"/>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userDrawn="1">
          <p15:clr>
            <a:srgbClr val="F26B43"/>
          </p15:clr>
        </p15:guide>
        <p15:guide id="4" orient="horz" pos="1440" userDrawn="1">
          <p15:clr>
            <a:srgbClr val="F26B43"/>
          </p15:clr>
        </p15:guide>
        <p15:guide id="6" orient="horz" pos="3696" userDrawn="1">
          <p15:clr>
            <a:srgbClr val="F26B43"/>
          </p15:clr>
        </p15:guide>
        <p15:guide id="7" orient="horz" pos="432" userDrawn="1">
          <p15:clr>
            <a:srgbClr val="F26B43"/>
          </p15:clr>
        </p15:guide>
        <p15:guide id="8" orient="horz" pos="1512" userDrawn="1">
          <p15:clr>
            <a:srgbClr val="F26B43"/>
          </p15:clr>
        </p15:guide>
        <p15:guide id="9" pos="5616" userDrawn="1">
          <p15:clr>
            <a:srgbClr val="F26B43"/>
          </p15:clr>
        </p15:guide>
        <p15:guide id="10" pos="761" userDrawn="1">
          <p15:clr>
            <a:srgbClr val="F26B43"/>
          </p15:clr>
        </p15:guide>
        <p15:guide id="11" pos="70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4D3298D-C713-4935-8E69-0879E61EF452}"/>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42592AD-3673-485B-81AE-A89A0F1CC61F}"/>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2F1CEF9-8789-4FFE-B6E3-F6DBD591828F}"/>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20236C2A-55DC-4F06-A8AF-7868D9EE4E0D}" type="datetimeFigureOut">
              <a:rPr lang="nb-NO" smtClean="0"/>
              <a:t>05.09.2023</a:t>
            </a:fld>
            <a:endParaRPr lang="nb-NO"/>
          </a:p>
        </p:txBody>
      </p:sp>
      <p:sp>
        <p:nvSpPr>
          <p:cNvPr id="5" name="Plassholder for bunntekst 4">
            <a:extLst>
              <a:ext uri="{FF2B5EF4-FFF2-40B4-BE49-F238E27FC236}">
                <a16:creationId xmlns:a16="http://schemas.microsoft.com/office/drawing/2014/main" id="{4095CB66-060E-4F1C-90C3-D1B11D88B724}"/>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34C3573-8361-4309-B231-DEFFCD7EE804}"/>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FBAC35C8-09AD-432D-BD04-A972E10DB0FA}" type="slidenum">
              <a:rPr lang="nb-NO" smtClean="0"/>
              <a:t>‹#›</a:t>
            </a:fld>
            <a:endParaRPr lang="nb-NO"/>
          </a:p>
        </p:txBody>
      </p:sp>
    </p:spTree>
    <p:extLst>
      <p:ext uri="{BB962C8B-B14F-4D97-AF65-F5344CB8AC3E}">
        <p14:creationId xmlns:p14="http://schemas.microsoft.com/office/powerpoint/2010/main" val="953288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nb-NO"/>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179388"/>
            <a:ext cx="9708225" cy="64960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nb-NO" altLang="nb-NO">
              <a:solidFill>
                <a:srgbClr val="000000"/>
              </a:solidFill>
            </a:endParaRPr>
          </a:p>
        </p:txBody>
      </p:sp>
      <p:pic>
        <p:nvPicPr>
          <p:cNvPr id="2051" name="Picture 3" descr="Skilleside-bu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27366" y="244476"/>
            <a:ext cx="3480858" cy="6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4"/>
          <p:cNvSpPr>
            <a:spLocks noGrp="1" noChangeArrowheads="1"/>
          </p:cNvSpPr>
          <p:nvPr>
            <p:ph type="body" idx="1"/>
          </p:nvPr>
        </p:nvSpPr>
        <p:spPr bwMode="auto">
          <a:xfrm>
            <a:off x="0" y="0"/>
            <a:ext cx="1720"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nb-NO" altLang="nb-NO"/>
          </a:p>
        </p:txBody>
      </p:sp>
      <p:sp>
        <p:nvSpPr>
          <p:cNvPr id="2053" name="Rectangle 5"/>
          <p:cNvSpPr>
            <a:spLocks noGrp="1" noChangeArrowheads="1"/>
          </p:cNvSpPr>
          <p:nvPr>
            <p:ph type="title"/>
          </p:nvPr>
        </p:nvSpPr>
        <p:spPr bwMode="auto">
          <a:xfrm>
            <a:off x="662120" y="1403350"/>
            <a:ext cx="5565246"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2800" rIns="0" bIns="0" numCol="1" anchor="t" anchorCtr="0" compatLnSpc="1">
            <a:prstTxWarp prst="textNoShape">
              <a:avLst/>
            </a:prstTxWarp>
          </a:bodyPr>
          <a:lstStyle/>
          <a:p>
            <a:pPr lvl="0"/>
            <a:r>
              <a:rPr lang="nb-NO" altLang="nb-NO"/>
              <a:t>Click to edit Master title style</a:t>
            </a:r>
          </a:p>
        </p:txBody>
      </p:sp>
      <p:pic>
        <p:nvPicPr>
          <p:cNvPr id="2054" name="Picture 6" descr="Logo-blaa"/>
          <p:cNvPicPr>
            <a:picLocks noChangeAspect="1" noChangeArrowheads="1"/>
          </p:cNvPicPr>
          <p:nvPr/>
        </p:nvPicPr>
        <p:blipFill>
          <a:blip r:embed="rId16">
            <a:lum bright="100000" contrast="100000"/>
            <a:grayscl/>
            <a:extLst>
              <a:ext uri="{28A0092B-C50C-407E-A947-70E740481C1C}">
                <a14:useLocalDpi xmlns:a14="http://schemas.microsoft.com/office/drawing/2010/main" val="0"/>
              </a:ext>
            </a:extLst>
          </a:blip>
          <a:srcRect/>
          <a:stretch>
            <a:fillRect/>
          </a:stretch>
        </p:blipFill>
        <p:spPr bwMode="auto">
          <a:xfrm>
            <a:off x="662121" y="315913"/>
            <a:ext cx="178342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781364"/>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 id="2147484461" r:id="rId13"/>
  </p:sldLayoutIdLst>
  <p:hf sldNum="0" hdr="0" dt="0"/>
  <p:txStyles>
    <p:titleStyle>
      <a:lvl1pPr algn="l" rtl="0" eaLnBrk="0" fontAlgn="base" hangingPunct="0">
        <a:lnSpc>
          <a:spcPct val="80000"/>
        </a:lnSpc>
        <a:spcBef>
          <a:spcPct val="0"/>
        </a:spcBef>
        <a:spcAft>
          <a:spcPct val="0"/>
        </a:spcAft>
        <a:defRPr sz="5800" b="1">
          <a:solidFill>
            <a:schemeClr val="hlink"/>
          </a:solidFill>
          <a:latin typeface="+mj-lt"/>
          <a:ea typeface="+mj-ea"/>
          <a:cs typeface="+mj-cs"/>
        </a:defRPr>
      </a:lvl1pPr>
      <a:lvl2pPr algn="l" rtl="0" eaLnBrk="0" fontAlgn="base" hangingPunct="0">
        <a:lnSpc>
          <a:spcPct val="80000"/>
        </a:lnSpc>
        <a:spcBef>
          <a:spcPct val="0"/>
        </a:spcBef>
        <a:spcAft>
          <a:spcPct val="0"/>
        </a:spcAft>
        <a:defRPr sz="5800" b="1">
          <a:solidFill>
            <a:schemeClr val="hlink"/>
          </a:solidFill>
          <a:latin typeface="Arial" pitchFamily="34" charset="0"/>
        </a:defRPr>
      </a:lvl2pPr>
      <a:lvl3pPr algn="l" rtl="0" eaLnBrk="0" fontAlgn="base" hangingPunct="0">
        <a:lnSpc>
          <a:spcPct val="80000"/>
        </a:lnSpc>
        <a:spcBef>
          <a:spcPct val="0"/>
        </a:spcBef>
        <a:spcAft>
          <a:spcPct val="0"/>
        </a:spcAft>
        <a:defRPr sz="5800" b="1">
          <a:solidFill>
            <a:schemeClr val="hlink"/>
          </a:solidFill>
          <a:latin typeface="Arial" pitchFamily="34" charset="0"/>
        </a:defRPr>
      </a:lvl3pPr>
      <a:lvl4pPr algn="l" rtl="0" eaLnBrk="0" fontAlgn="base" hangingPunct="0">
        <a:lnSpc>
          <a:spcPct val="80000"/>
        </a:lnSpc>
        <a:spcBef>
          <a:spcPct val="0"/>
        </a:spcBef>
        <a:spcAft>
          <a:spcPct val="0"/>
        </a:spcAft>
        <a:defRPr sz="5800" b="1">
          <a:solidFill>
            <a:schemeClr val="hlink"/>
          </a:solidFill>
          <a:latin typeface="Arial" pitchFamily="34" charset="0"/>
        </a:defRPr>
      </a:lvl4pPr>
      <a:lvl5pPr algn="l" rtl="0" eaLnBrk="0" fontAlgn="base" hangingPunct="0">
        <a:lnSpc>
          <a:spcPct val="80000"/>
        </a:lnSpc>
        <a:spcBef>
          <a:spcPct val="0"/>
        </a:spcBef>
        <a:spcAft>
          <a:spcPct val="0"/>
        </a:spcAft>
        <a:defRPr sz="5800" b="1">
          <a:solidFill>
            <a:schemeClr val="hlink"/>
          </a:solidFill>
          <a:latin typeface="Arial" pitchFamily="34" charset="0"/>
        </a:defRPr>
      </a:lvl5pPr>
      <a:lvl6pPr marL="457200" algn="l" rtl="0" fontAlgn="base">
        <a:lnSpc>
          <a:spcPct val="80000"/>
        </a:lnSpc>
        <a:spcBef>
          <a:spcPct val="0"/>
        </a:spcBef>
        <a:spcAft>
          <a:spcPct val="0"/>
        </a:spcAft>
        <a:defRPr sz="5800" b="1">
          <a:solidFill>
            <a:schemeClr val="hlink"/>
          </a:solidFill>
          <a:latin typeface="Arial" pitchFamily="34" charset="0"/>
        </a:defRPr>
      </a:lvl6pPr>
      <a:lvl7pPr marL="914400" algn="l" rtl="0" fontAlgn="base">
        <a:lnSpc>
          <a:spcPct val="80000"/>
        </a:lnSpc>
        <a:spcBef>
          <a:spcPct val="0"/>
        </a:spcBef>
        <a:spcAft>
          <a:spcPct val="0"/>
        </a:spcAft>
        <a:defRPr sz="5800" b="1">
          <a:solidFill>
            <a:schemeClr val="hlink"/>
          </a:solidFill>
          <a:latin typeface="Arial" pitchFamily="34" charset="0"/>
        </a:defRPr>
      </a:lvl7pPr>
      <a:lvl8pPr marL="1371600" algn="l" rtl="0" fontAlgn="base">
        <a:lnSpc>
          <a:spcPct val="80000"/>
        </a:lnSpc>
        <a:spcBef>
          <a:spcPct val="0"/>
        </a:spcBef>
        <a:spcAft>
          <a:spcPct val="0"/>
        </a:spcAft>
        <a:defRPr sz="5800" b="1">
          <a:solidFill>
            <a:schemeClr val="hlink"/>
          </a:solidFill>
          <a:latin typeface="Arial" pitchFamily="34" charset="0"/>
        </a:defRPr>
      </a:lvl8pPr>
      <a:lvl9pPr marL="1828800" algn="l" rtl="0" fontAlgn="base">
        <a:lnSpc>
          <a:spcPct val="80000"/>
        </a:lnSpc>
        <a:spcBef>
          <a:spcPct val="0"/>
        </a:spcBef>
        <a:spcAft>
          <a:spcPct val="0"/>
        </a:spcAft>
        <a:defRPr sz="5800" b="1">
          <a:solidFill>
            <a:schemeClr val="hlink"/>
          </a:solidFill>
          <a:latin typeface="Arial" pitchFamily="34" charset="0"/>
        </a:defRPr>
      </a:lvl9pPr>
    </p:titleStyle>
    <p:bodyStyle>
      <a:lvl1pPr marL="342900" indent="-342900" algn="l" rtl="0" eaLnBrk="0" fontAlgn="base" hangingPunct="0">
        <a:spcBef>
          <a:spcPct val="20000"/>
        </a:spcBef>
        <a:spcAft>
          <a:spcPct val="20000"/>
        </a:spcAft>
        <a:defRPr sz="100">
          <a:solidFill>
            <a:schemeClr val="tx1"/>
          </a:solidFill>
          <a:latin typeface="+mn-lt"/>
          <a:ea typeface="+mn-ea"/>
          <a:cs typeface="+mn-cs"/>
        </a:defRPr>
      </a:lvl1pPr>
      <a:lvl2pPr marL="1588" indent="455613" algn="l" rtl="0" eaLnBrk="0" fontAlgn="base" hangingPunct="0">
        <a:spcBef>
          <a:spcPct val="20000"/>
        </a:spcBef>
        <a:spcAft>
          <a:spcPct val="20000"/>
        </a:spcAft>
        <a:defRPr sz="100">
          <a:solidFill>
            <a:schemeClr val="tx1"/>
          </a:solidFill>
          <a:latin typeface="+mn-lt"/>
        </a:defRPr>
      </a:lvl2pPr>
      <a:lvl3pPr marL="3175" indent="911225" algn="l" rtl="0" eaLnBrk="0" fontAlgn="base" hangingPunct="0">
        <a:spcBef>
          <a:spcPct val="20000"/>
        </a:spcBef>
        <a:spcAft>
          <a:spcPct val="20000"/>
        </a:spcAft>
        <a:defRPr sz="100">
          <a:solidFill>
            <a:schemeClr val="tx1"/>
          </a:solidFill>
          <a:latin typeface="+mn-lt"/>
        </a:defRPr>
      </a:lvl3pPr>
      <a:lvl4pPr marL="4763" indent="1366838" algn="l" rtl="0" eaLnBrk="0" fontAlgn="base" hangingPunct="0">
        <a:spcBef>
          <a:spcPct val="20000"/>
        </a:spcBef>
        <a:spcAft>
          <a:spcPct val="20000"/>
        </a:spcAft>
        <a:defRPr sz="100">
          <a:solidFill>
            <a:schemeClr val="tx1"/>
          </a:solidFill>
          <a:latin typeface="+mn-lt"/>
        </a:defRPr>
      </a:lvl4pPr>
      <a:lvl5pPr marL="6350" indent="1822450" algn="l" rtl="0" eaLnBrk="0" fontAlgn="base" hangingPunct="0">
        <a:spcBef>
          <a:spcPct val="20000"/>
        </a:spcBef>
        <a:spcAft>
          <a:spcPct val="20000"/>
        </a:spcAft>
        <a:defRPr sz="100">
          <a:solidFill>
            <a:schemeClr val="tx1"/>
          </a:solidFill>
          <a:latin typeface="+mn-lt"/>
        </a:defRPr>
      </a:lvl5pPr>
      <a:lvl6pPr marL="463550" algn="l" rtl="0" fontAlgn="base">
        <a:spcBef>
          <a:spcPct val="20000"/>
        </a:spcBef>
        <a:spcAft>
          <a:spcPct val="20000"/>
        </a:spcAft>
        <a:defRPr sz="100">
          <a:solidFill>
            <a:schemeClr val="tx1"/>
          </a:solidFill>
          <a:latin typeface="+mn-lt"/>
        </a:defRPr>
      </a:lvl6pPr>
      <a:lvl7pPr marL="920750" algn="l" rtl="0" fontAlgn="base">
        <a:spcBef>
          <a:spcPct val="20000"/>
        </a:spcBef>
        <a:spcAft>
          <a:spcPct val="20000"/>
        </a:spcAft>
        <a:defRPr sz="100">
          <a:solidFill>
            <a:schemeClr val="tx1"/>
          </a:solidFill>
          <a:latin typeface="+mn-lt"/>
        </a:defRPr>
      </a:lvl7pPr>
      <a:lvl8pPr marL="1377950" algn="l" rtl="0" fontAlgn="base">
        <a:spcBef>
          <a:spcPct val="20000"/>
        </a:spcBef>
        <a:spcAft>
          <a:spcPct val="20000"/>
        </a:spcAft>
        <a:defRPr sz="100">
          <a:solidFill>
            <a:schemeClr val="tx1"/>
          </a:solidFill>
          <a:latin typeface="+mn-lt"/>
        </a:defRPr>
      </a:lvl8pPr>
      <a:lvl9pPr marL="1835150" algn="l" rtl="0" fontAlgn="base">
        <a:spcBef>
          <a:spcPct val="20000"/>
        </a:spcBef>
        <a:spcAft>
          <a:spcPct val="20000"/>
        </a:spcAft>
        <a:defRPr sz="1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681038" y="1825626"/>
            <a:ext cx="8543925" cy="387316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Slide Number Placeholder 5"/>
          <p:cNvSpPr>
            <a:spLocks noGrp="1"/>
          </p:cNvSpPr>
          <p:nvPr>
            <p:ph type="sldNum" sz="quarter" idx="4"/>
          </p:nvPr>
        </p:nvSpPr>
        <p:spPr>
          <a:xfrm>
            <a:off x="6996113" y="5698793"/>
            <a:ext cx="2228850" cy="230189"/>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auto">
              <a:spcBef>
                <a:spcPts val="0"/>
              </a:spcBef>
              <a:spcAft>
                <a:spcPts val="0"/>
              </a:spcAft>
            </a:pPr>
            <a:fld id="{E68FD83E-6CCB-4D60-ACA3-7F543F6AF884}" type="slidenum">
              <a:rPr lang="nb-NO" smtClean="0">
                <a:solidFill>
                  <a:srgbClr val="005288">
                    <a:tint val="75000"/>
                  </a:srgbClr>
                </a:solidFill>
                <a:latin typeface="Calibri" panose="020F0502020204030204"/>
              </a:rPr>
              <a:pPr fontAlgn="auto">
                <a:spcBef>
                  <a:spcPts val="0"/>
                </a:spcBef>
                <a:spcAft>
                  <a:spcPts val="0"/>
                </a:spcAft>
              </a:pPr>
              <a:t>‹#›</a:t>
            </a:fld>
            <a:endParaRPr lang="nb-NO">
              <a:solidFill>
                <a:srgbClr val="005288">
                  <a:tint val="75000"/>
                </a:srgbClr>
              </a:solidFill>
              <a:latin typeface="Calibri" panose="020F0502020204030204"/>
            </a:endParaRPr>
          </a:p>
        </p:txBody>
      </p:sp>
      <p:sp>
        <p:nvSpPr>
          <p:cNvPr id="7" name="Rektangel 6"/>
          <p:cNvSpPr/>
          <p:nvPr userDrawn="1"/>
        </p:nvSpPr>
        <p:spPr>
          <a:xfrm>
            <a:off x="0" y="5928981"/>
            <a:ext cx="9906000" cy="929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pic>
        <p:nvPicPr>
          <p:cNvPr id="9" name="Bild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45629" y="6189045"/>
            <a:ext cx="3061248" cy="483641"/>
          </a:xfrm>
          <a:prstGeom prst="rect">
            <a:avLst/>
          </a:prstGeom>
        </p:spPr>
      </p:pic>
      <p:pic>
        <p:nvPicPr>
          <p:cNvPr id="10" name="Bild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89583" y="5928981"/>
            <a:ext cx="3816417" cy="1472528"/>
          </a:xfrm>
          <a:prstGeom prst="rect">
            <a:avLst/>
          </a:prstGeom>
        </p:spPr>
      </p:pic>
    </p:spTree>
    <p:extLst>
      <p:ext uri="{BB962C8B-B14F-4D97-AF65-F5344CB8AC3E}">
        <p14:creationId xmlns:p14="http://schemas.microsoft.com/office/powerpoint/2010/main" val="1918341915"/>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a:solidFill>
            <a:schemeClr val="bg2">
              <a:lumMod val="10000"/>
            </a:schemeClr>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93.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7.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jpe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3.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47.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2.png"/><Relationship Id="rId15" Type="http://schemas.openxmlformats.org/officeDocument/2006/relationships/image" Target="../media/image72.jpeg"/><Relationship Id="rId23" Type="http://schemas.openxmlformats.org/officeDocument/2006/relationships/image" Target="../media/image80.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jpeg"/><Relationship Id="rId14" Type="http://schemas.openxmlformats.org/officeDocument/2006/relationships/image" Target="../media/image71.png"/><Relationship Id="rId22" Type="http://schemas.openxmlformats.org/officeDocument/2006/relationships/image" Target="../media/image79.png"/></Relationships>
</file>

<file path=ppt/slides/_rels/slide15.xml.rels><?xml version="1.0" encoding="UTF-8" standalone="yes"?>
<Relationships xmlns="http://schemas.openxmlformats.org/package/2006/relationships"><Relationship Id="rId8" Type="http://schemas.openxmlformats.org/officeDocument/2006/relationships/image" Target="../media/image86.emf"/><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2.jpeg"/><Relationship Id="rId7" Type="http://schemas.openxmlformats.org/officeDocument/2006/relationships/oleObject" Target="../embeddings/oleObject1.bin"/><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14.xml"/><Relationship Id="rId16" Type="http://schemas.openxmlformats.org/officeDocument/2006/relationships/image" Target="../media/image93.png"/><Relationship Id="rId1" Type="http://schemas.openxmlformats.org/officeDocument/2006/relationships/slideLayout" Target="../slideLayouts/slideLayout29.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image" Target="../media/image92.png"/><Relationship Id="rId10" Type="http://schemas.openxmlformats.org/officeDocument/2006/relationships/image" Target="../media/image87.emf"/><Relationship Id="rId4" Type="http://schemas.openxmlformats.org/officeDocument/2006/relationships/image" Target="../media/image83.png"/><Relationship Id="rId9" Type="http://schemas.openxmlformats.org/officeDocument/2006/relationships/oleObject" Target="../embeddings/oleObject2.bin"/><Relationship Id="rId14" Type="http://schemas.openxmlformats.org/officeDocument/2006/relationships/image" Target="../media/image91.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128.xml"/><Relationship Id="rId5" Type="http://schemas.openxmlformats.org/officeDocument/2006/relationships/image" Target="../media/image105.jpeg"/><Relationship Id="rId4" Type="http://schemas.openxmlformats.org/officeDocument/2006/relationships/image" Target="../media/image10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07.png"/><Relationship Id="rId4" Type="http://schemas.openxmlformats.org/officeDocument/2006/relationships/hyperlink" Target="https://www.delta.no/app/fa-fagforeningen-rett-i-lomm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5.xml"/><Relationship Id="rId5" Type="http://schemas.openxmlformats.org/officeDocument/2006/relationships/image" Target="../media/image42.png"/><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jpe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28.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2.png"/><Relationship Id="rId15" Type="http://schemas.openxmlformats.org/officeDocument/2006/relationships/image" Target="../media/image72.jpeg"/><Relationship Id="rId23" Type="http://schemas.openxmlformats.org/officeDocument/2006/relationships/image" Target="../media/image80.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jpeg"/><Relationship Id="rId14" Type="http://schemas.openxmlformats.org/officeDocument/2006/relationships/image" Target="../media/image71.png"/><Relationship Id="rId22"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1150-8152-7946-A410-DC1CE5A43E9D}"/>
              </a:ext>
            </a:extLst>
          </p:cNvPr>
          <p:cNvSpPr>
            <a:spLocks noGrp="1"/>
          </p:cNvSpPr>
          <p:nvPr>
            <p:ph type="ctrTitle"/>
          </p:nvPr>
        </p:nvSpPr>
        <p:spPr/>
        <p:txBody>
          <a:bodyPr/>
          <a:lstStyle/>
          <a:p>
            <a:r>
              <a:rPr lang="nb-NO">
                <a:solidFill>
                  <a:schemeClr val="bg1"/>
                </a:solidFill>
              </a:rPr>
              <a:t>Modul 1</a:t>
            </a:r>
            <a:br>
              <a:rPr lang="nb-NO"/>
            </a:br>
            <a:br>
              <a:rPr lang="nb-NO"/>
            </a:br>
            <a:r>
              <a:rPr lang="nb-NO">
                <a:solidFill>
                  <a:schemeClr val="bg1"/>
                </a:solidFill>
              </a:rPr>
              <a:t>Bli kjent med Delta og med rollen som tillitsvalgt</a:t>
            </a:r>
          </a:p>
        </p:txBody>
      </p:sp>
      <p:sp>
        <p:nvSpPr>
          <p:cNvPr id="3" name="Subtitle 2">
            <a:extLst>
              <a:ext uri="{FF2B5EF4-FFF2-40B4-BE49-F238E27FC236}">
                <a16:creationId xmlns:a16="http://schemas.microsoft.com/office/drawing/2014/main" id="{C08915F8-1A35-194D-ACD1-EDF65A7F7964}"/>
              </a:ext>
            </a:extLst>
          </p:cNvPr>
          <p:cNvSpPr>
            <a:spLocks noGrp="1"/>
          </p:cNvSpPr>
          <p:nvPr>
            <p:ph type="subTitle" idx="1"/>
          </p:nvPr>
        </p:nvSpPr>
        <p:spPr/>
        <p:txBody>
          <a:bodyPr vert="horz" lIns="74295" tIns="37148" rIns="74295" bIns="37148" rtlCol="0" anchor="t">
            <a:normAutofit fontScale="85000" lnSpcReduction="20000"/>
          </a:bodyPr>
          <a:lstStyle/>
          <a:p>
            <a:r>
              <a:rPr lang="nb-NO" sz="2250">
                <a:solidFill>
                  <a:schemeClr val="bg1"/>
                </a:solidFill>
              </a:rPr>
              <a:t>Deltas grunnopplæring</a:t>
            </a:r>
          </a:p>
          <a:p>
            <a:r>
              <a:rPr lang="nb-NO" sz="2250">
                <a:solidFill>
                  <a:schemeClr val="bg1"/>
                </a:solidFill>
              </a:rPr>
              <a:t>Modul 1</a:t>
            </a:r>
          </a:p>
        </p:txBody>
      </p:sp>
      <p:sp>
        <p:nvSpPr>
          <p:cNvPr id="4" name="Footer Placeholder 3">
            <a:extLst>
              <a:ext uri="{FF2B5EF4-FFF2-40B4-BE49-F238E27FC236}">
                <a16:creationId xmlns:a16="http://schemas.microsoft.com/office/drawing/2014/main" id="{B27A771E-AF3B-AC47-B408-CB3C1218A3E8}"/>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9B70FC2D-C78E-C84E-AA14-0D234D540D3D}"/>
              </a:ext>
            </a:extLst>
          </p:cNvPr>
          <p:cNvSpPr>
            <a:spLocks noGrp="1"/>
          </p:cNvSpPr>
          <p:nvPr>
            <p:ph type="sldNum" sz="quarter" idx="4"/>
          </p:nvPr>
        </p:nvSpPr>
        <p:spPr/>
        <p:txBody>
          <a:bodyPr/>
          <a:lstStyle/>
          <a:p>
            <a:fld id="{69E57DC2-970A-4B3E-BB1C-7A09969E49DF}" type="slidenum">
              <a:rPr lang="en-US" smtClean="0"/>
              <a:pPr/>
              <a:t>1</a:t>
            </a:fld>
            <a:endParaRPr lang="en-US"/>
          </a:p>
        </p:txBody>
      </p:sp>
      <p:pic>
        <p:nvPicPr>
          <p:cNvPr id="7" name="Bilde 7" descr="Personer som arbeider sammen">
            <a:extLst>
              <a:ext uri="{FF2B5EF4-FFF2-40B4-BE49-F238E27FC236}">
                <a16:creationId xmlns:a16="http://schemas.microsoft.com/office/drawing/2014/main" id="{5AF6A5BB-4819-4620-A937-8CB65C2A1215}"/>
              </a:ext>
            </a:extLst>
          </p:cNvPr>
          <p:cNvPicPr>
            <a:picLocks noGrp="1" noChangeAspect="1"/>
          </p:cNvPicPr>
          <p:nvPr>
            <p:ph type="pic" sz="quarter" idx="10"/>
          </p:nvPr>
        </p:nvPicPr>
        <p:blipFill rotWithShape="1">
          <a:blip r:embed="rId3"/>
          <a:srcRect l="16667" r="16667"/>
          <a:stretch/>
        </p:blipFill>
        <p:spPr>
          <a:xfrm>
            <a:off x="7946935" y="1211238"/>
            <a:ext cx="1367191" cy="1347843"/>
          </a:xfrm>
        </p:spPr>
      </p:pic>
    </p:spTree>
    <p:extLst>
      <p:ext uri="{BB962C8B-B14F-4D97-AF65-F5344CB8AC3E}">
        <p14:creationId xmlns:p14="http://schemas.microsoft.com/office/powerpoint/2010/main" val="579169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alpha val="71000"/>
          </a:srgbClr>
        </a:solidFill>
        <a:effectLst/>
      </p:bgPr>
    </p:bg>
    <p:spTree>
      <p:nvGrpSpPr>
        <p:cNvPr id="1" name=""/>
        <p:cNvGrpSpPr/>
        <p:nvPr/>
      </p:nvGrpSpPr>
      <p:grpSpPr>
        <a:xfrm>
          <a:off x="0" y="0"/>
          <a:ext cx="0" cy="0"/>
          <a:chOff x="0" y="0"/>
          <a:chExt cx="0" cy="0"/>
        </a:xfrm>
      </p:grpSpPr>
      <p:sp>
        <p:nvSpPr>
          <p:cNvPr id="7" name="Tittel 6"/>
          <p:cNvSpPr>
            <a:spLocks noGrp="1"/>
          </p:cNvSpPr>
          <p:nvPr>
            <p:ph type="title"/>
          </p:nvPr>
        </p:nvSpPr>
        <p:spPr>
          <a:xfrm>
            <a:off x="3236596" y="3048737"/>
            <a:ext cx="3478149" cy="459353"/>
          </a:xfrm>
        </p:spPr>
        <p:txBody>
          <a:bodyPr>
            <a:noAutofit/>
          </a:bodyPr>
          <a:lstStyle/>
          <a:p>
            <a:pPr algn="ctr"/>
            <a:r>
              <a:rPr lang="nb-NO" sz="3900" b="1"/>
              <a:t>Fra idé </a:t>
            </a:r>
            <a:br>
              <a:rPr lang="nb-NO" sz="3900" b="1"/>
            </a:br>
            <a:r>
              <a:rPr lang="nb-NO" sz="3900" b="1"/>
              <a:t>til vedtak</a:t>
            </a:r>
          </a:p>
        </p:txBody>
      </p:sp>
      <p:grpSp>
        <p:nvGrpSpPr>
          <p:cNvPr id="6" name="Gruppe 5">
            <a:extLst>
              <a:ext uri="{FF2B5EF4-FFF2-40B4-BE49-F238E27FC236}">
                <a16:creationId xmlns:a16="http://schemas.microsoft.com/office/drawing/2014/main" id="{4D7B1329-946E-4A4A-BD6A-95A28FE49C4D}"/>
              </a:ext>
            </a:extLst>
          </p:cNvPr>
          <p:cNvGrpSpPr/>
          <p:nvPr/>
        </p:nvGrpSpPr>
        <p:grpSpPr>
          <a:xfrm>
            <a:off x="6478920" y="4008589"/>
            <a:ext cx="1774664" cy="1979216"/>
            <a:chOff x="7974055" y="4142340"/>
            <a:chExt cx="2184202" cy="2435958"/>
          </a:xfrm>
        </p:grpSpPr>
        <p:pic>
          <p:nvPicPr>
            <p:cNvPr id="13" name="Bilde 12"/>
            <p:cNvPicPr>
              <a:picLocks noChangeAspect="1"/>
            </p:cNvPicPr>
            <p:nvPr/>
          </p:nvPicPr>
          <p:blipFill rotWithShape="1">
            <a:blip r:embed="rId3" cstate="screen">
              <a:extLst>
                <a:ext uri="{28A0092B-C50C-407E-A947-70E740481C1C}">
                  <a14:useLocalDpi xmlns:a14="http://schemas.microsoft.com/office/drawing/2010/main"/>
                </a:ext>
              </a:extLst>
            </a:blip>
            <a:srcRect l="55311" r="12005"/>
            <a:stretch/>
          </p:blipFill>
          <p:spPr>
            <a:xfrm>
              <a:off x="9087338" y="4858083"/>
              <a:ext cx="1070919" cy="17202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Bildeforklaring formet som et rektangel 15"/>
            <p:cNvSpPr/>
            <p:nvPr/>
          </p:nvSpPr>
          <p:spPr>
            <a:xfrm>
              <a:off x="7974055" y="4142340"/>
              <a:ext cx="1441622" cy="881449"/>
            </a:xfrm>
            <a:prstGeom prst="wedgeRoundRectCallout">
              <a:avLst>
                <a:gd name="adj1" fmla="val 39397"/>
                <a:gd name="adj2" fmla="val 7171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894" b="1">
                  <a:solidFill>
                    <a:schemeClr val="tx1"/>
                  </a:solidFill>
                </a:rPr>
                <a:t>Det hadde vært kjekt med høyskolestudier gjennom Delta…</a:t>
              </a:r>
            </a:p>
          </p:txBody>
        </p:sp>
        <p:sp>
          <p:nvSpPr>
            <p:cNvPr id="23" name="TekstSylinder 22"/>
            <p:cNvSpPr txBox="1"/>
            <p:nvPr/>
          </p:nvSpPr>
          <p:spPr>
            <a:xfrm>
              <a:off x="9136474" y="6263696"/>
              <a:ext cx="961438" cy="252062"/>
            </a:xfrm>
            <a:prstGeom prst="rect">
              <a:avLst/>
            </a:prstGeom>
            <a:ln w="19050">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731" b="1">
                  <a:ln w="0"/>
                  <a:solidFill>
                    <a:schemeClr val="tx1"/>
                  </a:solidFill>
                  <a:effectLst>
                    <a:outerShdw blurRad="38100" dist="25400" dir="5400000" algn="ctr" rotWithShape="0">
                      <a:srgbClr val="6E747A">
                        <a:alpha val="43000"/>
                      </a:srgbClr>
                    </a:outerShdw>
                  </a:effectLst>
                </a:rPr>
                <a:t>Medlem</a:t>
              </a:r>
              <a:endParaRPr lang="nb-NO" sz="731" b="1">
                <a:solidFill>
                  <a:schemeClr val="tx1"/>
                </a:solidFill>
              </a:endParaRPr>
            </a:p>
          </p:txBody>
        </p:sp>
      </p:grpSp>
      <p:grpSp>
        <p:nvGrpSpPr>
          <p:cNvPr id="50" name="Gruppe 49">
            <a:extLst>
              <a:ext uri="{FF2B5EF4-FFF2-40B4-BE49-F238E27FC236}">
                <a16:creationId xmlns:a16="http://schemas.microsoft.com/office/drawing/2014/main" id="{D7184AA5-C7B8-BB9D-37F9-D9982C999FC9}"/>
              </a:ext>
            </a:extLst>
          </p:cNvPr>
          <p:cNvGrpSpPr/>
          <p:nvPr/>
        </p:nvGrpSpPr>
        <p:grpSpPr>
          <a:xfrm>
            <a:off x="3647744" y="4475911"/>
            <a:ext cx="3532038" cy="1554580"/>
            <a:chOff x="3647744" y="4475911"/>
            <a:chExt cx="3532038" cy="1554580"/>
          </a:xfrm>
        </p:grpSpPr>
        <p:pic>
          <p:nvPicPr>
            <p:cNvPr id="49" name="Bilde 48">
              <a:extLst>
                <a:ext uri="{FF2B5EF4-FFF2-40B4-BE49-F238E27FC236}">
                  <a16:creationId xmlns:a16="http://schemas.microsoft.com/office/drawing/2014/main" id="{87B9A450-FBC7-C281-4CBE-BFDF3D1DF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744" y="4924126"/>
              <a:ext cx="1648165" cy="11063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8" name="Gruppe 27">
              <a:extLst>
                <a:ext uri="{FF2B5EF4-FFF2-40B4-BE49-F238E27FC236}">
                  <a16:creationId xmlns:a16="http://schemas.microsoft.com/office/drawing/2014/main" id="{19272BC7-CA14-43A6-81ED-4E56EC8BD1B6}"/>
                </a:ext>
              </a:extLst>
            </p:cNvPr>
            <p:cNvGrpSpPr/>
            <p:nvPr/>
          </p:nvGrpSpPr>
          <p:grpSpPr>
            <a:xfrm>
              <a:off x="3806049" y="4475911"/>
              <a:ext cx="3373733" cy="1509996"/>
              <a:chOff x="4684368" y="4717512"/>
              <a:chExt cx="4152287" cy="1858460"/>
            </a:xfrm>
          </p:grpSpPr>
          <p:cxnSp>
            <p:nvCxnSpPr>
              <p:cNvPr id="1036" name="Rett pilkobling 1035">
                <a:extLst>
                  <a:ext uri="{FF2B5EF4-FFF2-40B4-BE49-F238E27FC236}">
                    <a16:creationId xmlns:a16="http://schemas.microsoft.com/office/drawing/2014/main" id="{A42E966E-B8EF-41B5-A938-7DBB8FE60DFC}"/>
                  </a:ext>
                </a:extLst>
              </p:cNvPr>
              <p:cNvCxnSpPr>
                <a:cxnSpLocks/>
              </p:cNvCxnSpPr>
              <p:nvPr/>
            </p:nvCxnSpPr>
            <p:spPr>
              <a:xfrm flipH="1" flipV="1">
                <a:off x="6618482" y="5850542"/>
                <a:ext cx="2218173" cy="187"/>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uppe 14">
                <a:extLst>
                  <a:ext uri="{FF2B5EF4-FFF2-40B4-BE49-F238E27FC236}">
                    <a16:creationId xmlns:a16="http://schemas.microsoft.com/office/drawing/2014/main" id="{79E2D0CA-FBDC-40D7-A033-2D33A93974C6}"/>
                  </a:ext>
                </a:extLst>
              </p:cNvPr>
              <p:cNvGrpSpPr/>
              <p:nvPr/>
            </p:nvGrpSpPr>
            <p:grpSpPr>
              <a:xfrm>
                <a:off x="4684368" y="4717512"/>
                <a:ext cx="2608244" cy="1858460"/>
                <a:chOff x="2334168" y="4678362"/>
                <a:chExt cx="2608244" cy="1858460"/>
              </a:xfrm>
            </p:grpSpPr>
            <p:sp>
              <p:nvSpPr>
                <p:cNvPr id="17" name="Bildeforklaring formet som et rektangel 16"/>
                <p:cNvSpPr/>
                <p:nvPr/>
              </p:nvSpPr>
              <p:spPr>
                <a:xfrm>
                  <a:off x="3834546" y="4678362"/>
                  <a:ext cx="1107866" cy="629651"/>
                </a:xfrm>
                <a:prstGeom prst="wedgeRoundRectCallout">
                  <a:avLst>
                    <a:gd name="adj1" fmla="val -42912"/>
                    <a:gd name="adj2" fmla="val 7059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894" b="1">
                      <a:solidFill>
                        <a:schemeClr val="tx1"/>
                      </a:solidFill>
                    </a:rPr>
                    <a:t>For en fabelaktig idé!</a:t>
                  </a:r>
                </a:p>
              </p:txBody>
            </p:sp>
            <p:sp>
              <p:nvSpPr>
                <p:cNvPr id="30" name="TekstSylinder 29"/>
                <p:cNvSpPr txBox="1"/>
                <p:nvPr/>
              </p:nvSpPr>
              <p:spPr>
                <a:xfrm>
                  <a:off x="2334168" y="6284760"/>
                  <a:ext cx="1608970" cy="252062"/>
                </a:xfrm>
                <a:prstGeom prst="rect">
                  <a:avLst/>
                </a:prstGeom>
                <a:ln w="19050">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731" b="1">
                      <a:ln w="0"/>
                      <a:solidFill>
                        <a:schemeClr val="tx1"/>
                      </a:solidFill>
                      <a:effectLst>
                        <a:outerShdw blurRad="38100" dist="25400" dir="5400000" algn="ctr" rotWithShape="0">
                          <a:srgbClr val="6E747A">
                            <a:alpha val="43000"/>
                          </a:srgbClr>
                        </a:outerShdw>
                      </a:effectLst>
                    </a:rPr>
                    <a:t>Plasstillitsvalgte</a:t>
                  </a:r>
                  <a:endParaRPr lang="nb-NO" sz="731" b="1">
                    <a:solidFill>
                      <a:schemeClr val="tx1"/>
                    </a:solidFill>
                  </a:endParaRPr>
                </a:p>
              </p:txBody>
            </p:sp>
          </p:grpSp>
        </p:grpSp>
        <p:sp>
          <p:nvSpPr>
            <p:cNvPr id="4" name="Rombe 3">
              <a:extLst>
                <a:ext uri="{FF2B5EF4-FFF2-40B4-BE49-F238E27FC236}">
                  <a16:creationId xmlns:a16="http://schemas.microsoft.com/office/drawing/2014/main" id="{669FC4FF-D17F-484E-93A7-1E9B29ADBF3B}"/>
                </a:ext>
              </a:extLst>
            </p:cNvPr>
            <p:cNvSpPr/>
            <p:nvPr/>
          </p:nvSpPr>
          <p:spPr>
            <a:xfrm>
              <a:off x="6155948" y="5133029"/>
              <a:ext cx="299718" cy="30935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63">
                  <a:solidFill>
                    <a:schemeClr val="tx1"/>
                  </a:solidFill>
                </a:rPr>
                <a:t>1</a:t>
              </a:r>
            </a:p>
          </p:txBody>
        </p:sp>
      </p:grpSp>
      <p:grpSp>
        <p:nvGrpSpPr>
          <p:cNvPr id="33" name="Gruppe 32">
            <a:extLst>
              <a:ext uri="{FF2B5EF4-FFF2-40B4-BE49-F238E27FC236}">
                <a16:creationId xmlns:a16="http://schemas.microsoft.com/office/drawing/2014/main" id="{E858B657-0AC0-42F8-9FE8-89D0F9FAB0CD}"/>
              </a:ext>
            </a:extLst>
          </p:cNvPr>
          <p:cNvGrpSpPr/>
          <p:nvPr/>
        </p:nvGrpSpPr>
        <p:grpSpPr>
          <a:xfrm>
            <a:off x="367726" y="4409444"/>
            <a:ext cx="3171062" cy="1608388"/>
            <a:chOff x="452586" y="4635701"/>
            <a:chExt cx="3902846" cy="1979554"/>
          </a:xfrm>
        </p:grpSpPr>
        <p:grpSp>
          <p:nvGrpSpPr>
            <p:cNvPr id="32" name="Gruppe 31">
              <a:extLst>
                <a:ext uri="{FF2B5EF4-FFF2-40B4-BE49-F238E27FC236}">
                  <a16:creationId xmlns:a16="http://schemas.microsoft.com/office/drawing/2014/main" id="{551F9687-5C8F-4965-9C1B-6161E3DADF5B}"/>
                </a:ext>
              </a:extLst>
            </p:cNvPr>
            <p:cNvGrpSpPr/>
            <p:nvPr/>
          </p:nvGrpSpPr>
          <p:grpSpPr>
            <a:xfrm>
              <a:off x="452586" y="4635701"/>
              <a:ext cx="3902846" cy="1979554"/>
              <a:chOff x="452586" y="4635701"/>
              <a:chExt cx="3902846" cy="1979554"/>
            </a:xfrm>
          </p:grpSpPr>
          <p:grpSp>
            <p:nvGrpSpPr>
              <p:cNvPr id="20" name="Gruppe 19">
                <a:extLst>
                  <a:ext uri="{FF2B5EF4-FFF2-40B4-BE49-F238E27FC236}">
                    <a16:creationId xmlns:a16="http://schemas.microsoft.com/office/drawing/2014/main" id="{0D2EA199-EEB5-43D2-9A48-AA24FF5C1807}"/>
                  </a:ext>
                </a:extLst>
              </p:cNvPr>
              <p:cNvGrpSpPr/>
              <p:nvPr/>
            </p:nvGrpSpPr>
            <p:grpSpPr>
              <a:xfrm>
                <a:off x="452586" y="4635701"/>
                <a:ext cx="2178346" cy="1979554"/>
                <a:chOff x="477070" y="3013476"/>
                <a:chExt cx="2178346" cy="1979554"/>
              </a:xfrm>
            </p:grpSpPr>
            <p:pic>
              <p:nvPicPr>
                <p:cNvPr id="12" name="Bild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1776" y="3465941"/>
                  <a:ext cx="1343640" cy="15270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Bildeforklaring formet som et rektangel 17"/>
                <p:cNvSpPr/>
                <p:nvPr/>
              </p:nvSpPr>
              <p:spPr>
                <a:xfrm>
                  <a:off x="477070" y="3013476"/>
                  <a:ext cx="1069830" cy="787306"/>
                </a:xfrm>
                <a:prstGeom prst="wedgeRoundRectCallout">
                  <a:avLst>
                    <a:gd name="adj1" fmla="val 41480"/>
                    <a:gd name="adj2" fmla="val 6815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894" b="1"/>
                    <a:t>OK, det skal jeg bringe videre.</a:t>
                  </a:r>
                </a:p>
              </p:txBody>
            </p:sp>
            <p:sp>
              <p:nvSpPr>
                <p:cNvPr id="27" name="TekstSylinder 26"/>
                <p:cNvSpPr txBox="1"/>
                <p:nvPr/>
              </p:nvSpPr>
              <p:spPr>
                <a:xfrm>
                  <a:off x="1346863" y="4540541"/>
                  <a:ext cx="1207280" cy="390481"/>
                </a:xfrm>
                <a:prstGeom prst="rect">
                  <a:avLst/>
                </a:prstGeom>
                <a:ln w="19050">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731" b="1">
                      <a:ln w="0"/>
                      <a:solidFill>
                        <a:schemeClr val="tx1"/>
                      </a:solidFill>
                      <a:effectLst>
                        <a:outerShdw blurRad="38100" dist="25400" dir="5400000" algn="ctr" rotWithShape="0">
                          <a:srgbClr val="6E747A">
                            <a:alpha val="43000"/>
                          </a:srgbClr>
                        </a:outerShdw>
                      </a:effectLst>
                    </a:rPr>
                    <a:t>Ditt lokale ledd</a:t>
                  </a:r>
                  <a:br>
                    <a:rPr lang="nb-NO" sz="731" b="1">
                      <a:ln w="0"/>
                      <a:solidFill>
                        <a:schemeClr val="tx1"/>
                      </a:solidFill>
                      <a:effectLst>
                        <a:outerShdw blurRad="38100" dist="25400" dir="5400000" algn="ctr" rotWithShape="0">
                          <a:srgbClr val="6E747A">
                            <a:alpha val="43000"/>
                          </a:srgbClr>
                        </a:outerShdw>
                      </a:effectLst>
                    </a:rPr>
                  </a:br>
                  <a:r>
                    <a:rPr lang="nb-NO" sz="731" b="1">
                      <a:ln w="0"/>
                      <a:solidFill>
                        <a:schemeClr val="tx1"/>
                      </a:solidFill>
                      <a:effectLst>
                        <a:outerShdw blurRad="38100" dist="25400" dir="5400000" algn="ctr" rotWithShape="0">
                          <a:srgbClr val="6E747A">
                            <a:alpha val="43000"/>
                          </a:srgbClr>
                        </a:outerShdw>
                      </a:effectLst>
                    </a:rPr>
                    <a:t>(HTV/FTV)</a:t>
                  </a:r>
                  <a:endParaRPr lang="nb-NO" sz="731" b="1">
                    <a:solidFill>
                      <a:schemeClr val="tx1"/>
                    </a:solidFill>
                  </a:endParaRPr>
                </a:p>
              </p:txBody>
            </p:sp>
          </p:grpSp>
          <p:cxnSp>
            <p:nvCxnSpPr>
              <p:cNvPr id="51" name="Rett pilkobling 50">
                <a:extLst>
                  <a:ext uri="{FF2B5EF4-FFF2-40B4-BE49-F238E27FC236}">
                    <a16:creationId xmlns:a16="http://schemas.microsoft.com/office/drawing/2014/main" id="{FCDC933E-5DE1-4338-A893-6F12126853B5}"/>
                  </a:ext>
                </a:extLst>
              </p:cNvPr>
              <p:cNvCxnSpPr>
                <a:cxnSpLocks/>
              </p:cNvCxnSpPr>
              <p:nvPr/>
            </p:nvCxnSpPr>
            <p:spPr>
              <a:xfrm flipH="1">
                <a:off x="2923674" y="5812365"/>
                <a:ext cx="1431758" cy="0"/>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Rombe 34">
              <a:extLst>
                <a:ext uri="{FF2B5EF4-FFF2-40B4-BE49-F238E27FC236}">
                  <a16:creationId xmlns:a16="http://schemas.microsoft.com/office/drawing/2014/main" id="{044B7895-FCAB-48F2-A438-6E4E8C7BDD8E}"/>
                </a:ext>
              </a:extLst>
            </p:cNvPr>
            <p:cNvSpPr/>
            <p:nvPr/>
          </p:nvSpPr>
          <p:spPr>
            <a:xfrm>
              <a:off x="3455111" y="5494682"/>
              <a:ext cx="368884" cy="38074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63">
                  <a:solidFill>
                    <a:schemeClr val="tx1"/>
                  </a:solidFill>
                </a:rPr>
                <a:t>2</a:t>
              </a:r>
            </a:p>
          </p:txBody>
        </p:sp>
      </p:grpSp>
      <p:grpSp>
        <p:nvGrpSpPr>
          <p:cNvPr id="36" name="Gruppe 35">
            <a:extLst>
              <a:ext uri="{FF2B5EF4-FFF2-40B4-BE49-F238E27FC236}">
                <a16:creationId xmlns:a16="http://schemas.microsoft.com/office/drawing/2014/main" id="{4263BF38-AFFA-4D31-86B4-6DAB1F130D38}"/>
              </a:ext>
            </a:extLst>
          </p:cNvPr>
          <p:cNvGrpSpPr/>
          <p:nvPr/>
        </p:nvGrpSpPr>
        <p:grpSpPr>
          <a:xfrm>
            <a:off x="1074985" y="970992"/>
            <a:ext cx="1476505" cy="1742807"/>
            <a:chOff x="1323058" y="403759"/>
            <a:chExt cx="1817237" cy="2144993"/>
          </a:xfrm>
        </p:grpSpPr>
        <p:grpSp>
          <p:nvGrpSpPr>
            <p:cNvPr id="24" name="Gruppe 23">
              <a:extLst>
                <a:ext uri="{FF2B5EF4-FFF2-40B4-BE49-F238E27FC236}">
                  <a16:creationId xmlns:a16="http://schemas.microsoft.com/office/drawing/2014/main" id="{6F5CEC95-2718-484A-8AE5-B352C58EAAFA}"/>
                </a:ext>
              </a:extLst>
            </p:cNvPr>
            <p:cNvGrpSpPr/>
            <p:nvPr/>
          </p:nvGrpSpPr>
          <p:grpSpPr>
            <a:xfrm>
              <a:off x="1323058" y="403759"/>
              <a:ext cx="1817237" cy="1362928"/>
              <a:chOff x="4839534" y="906438"/>
              <a:chExt cx="1817237" cy="1362928"/>
            </a:xfrm>
          </p:grpSpPr>
          <p:pic>
            <p:nvPicPr>
              <p:cNvPr id="10" name="Bild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9534" y="906438"/>
                <a:ext cx="1817237" cy="13629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2" name="Bildeforklaring formet som et rektangel 21"/>
              <p:cNvSpPr/>
              <p:nvPr/>
            </p:nvSpPr>
            <p:spPr>
              <a:xfrm>
                <a:off x="5667632" y="1040670"/>
                <a:ext cx="908619" cy="233099"/>
              </a:xfrm>
              <a:prstGeom prst="wedgeRoundRectCallout">
                <a:avLst>
                  <a:gd name="adj1" fmla="val -20833"/>
                  <a:gd name="adj2" fmla="val 95190"/>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sz="731" b="1">
                    <a:solidFill>
                      <a:schemeClr val="tx1"/>
                    </a:solidFill>
                  </a:rPr>
                  <a:t>DISKUSJONER</a:t>
                </a:r>
              </a:p>
            </p:txBody>
          </p:sp>
          <p:sp>
            <p:nvSpPr>
              <p:cNvPr id="26" name="TekstSylinder 25"/>
              <p:cNvSpPr txBox="1"/>
              <p:nvPr/>
            </p:nvSpPr>
            <p:spPr>
              <a:xfrm>
                <a:off x="4925463" y="1942070"/>
                <a:ext cx="1599537" cy="267609"/>
              </a:xfrm>
              <a:prstGeom prst="rect">
                <a:avLst/>
              </a:prstGeom>
              <a:ln w="19050">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813" b="1">
                    <a:ln w="0"/>
                    <a:solidFill>
                      <a:schemeClr val="tx1"/>
                    </a:solidFill>
                    <a:effectLst>
                      <a:outerShdw blurRad="38100" dist="25400" dir="5400000" algn="ctr" rotWithShape="0">
                        <a:srgbClr val="6E747A">
                          <a:alpha val="43000"/>
                        </a:srgbClr>
                      </a:outerShdw>
                    </a:effectLst>
                  </a:rPr>
                  <a:t>Nettverkssamling</a:t>
                </a:r>
                <a:endParaRPr lang="nb-NO" sz="813" b="1">
                  <a:solidFill>
                    <a:schemeClr val="tx1"/>
                  </a:solidFill>
                </a:endParaRPr>
              </a:p>
            </p:txBody>
          </p:sp>
        </p:grpSp>
        <p:cxnSp>
          <p:nvCxnSpPr>
            <p:cNvPr id="57" name="Rett pilkobling 56">
              <a:extLst>
                <a:ext uri="{FF2B5EF4-FFF2-40B4-BE49-F238E27FC236}">
                  <a16:creationId xmlns:a16="http://schemas.microsoft.com/office/drawing/2014/main" id="{959D14D2-432E-452B-A8A6-73332624FD11}"/>
                </a:ext>
              </a:extLst>
            </p:cNvPr>
            <p:cNvCxnSpPr>
              <a:cxnSpLocks/>
            </p:cNvCxnSpPr>
            <p:nvPr/>
          </p:nvCxnSpPr>
          <p:spPr>
            <a:xfrm flipV="1">
              <a:off x="2020331" y="1969530"/>
              <a:ext cx="0" cy="579222"/>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Rombe 39">
              <a:extLst>
                <a:ext uri="{FF2B5EF4-FFF2-40B4-BE49-F238E27FC236}">
                  <a16:creationId xmlns:a16="http://schemas.microsoft.com/office/drawing/2014/main" id="{29975E75-C457-4990-9E94-67CF554F4F13}"/>
                </a:ext>
              </a:extLst>
            </p:cNvPr>
            <p:cNvSpPr/>
            <p:nvPr/>
          </p:nvSpPr>
          <p:spPr>
            <a:xfrm>
              <a:off x="1945563" y="2107081"/>
              <a:ext cx="368884" cy="38074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63">
                  <a:solidFill>
                    <a:schemeClr val="tx1"/>
                  </a:solidFill>
                </a:rPr>
                <a:t>4</a:t>
              </a:r>
            </a:p>
          </p:txBody>
        </p:sp>
      </p:grpSp>
      <p:grpSp>
        <p:nvGrpSpPr>
          <p:cNvPr id="37" name="Gruppe 36">
            <a:extLst>
              <a:ext uri="{FF2B5EF4-FFF2-40B4-BE49-F238E27FC236}">
                <a16:creationId xmlns:a16="http://schemas.microsoft.com/office/drawing/2014/main" id="{BF314321-75BB-40FB-B7AD-F0F8276A538D}"/>
              </a:ext>
            </a:extLst>
          </p:cNvPr>
          <p:cNvGrpSpPr/>
          <p:nvPr/>
        </p:nvGrpSpPr>
        <p:grpSpPr>
          <a:xfrm>
            <a:off x="2717633" y="733375"/>
            <a:ext cx="3296129" cy="1504308"/>
            <a:chOff x="3344779" y="111308"/>
            <a:chExt cx="4056774" cy="1851456"/>
          </a:xfrm>
        </p:grpSpPr>
        <p:grpSp>
          <p:nvGrpSpPr>
            <p:cNvPr id="2" name="Gruppe 1">
              <a:extLst>
                <a:ext uri="{FF2B5EF4-FFF2-40B4-BE49-F238E27FC236}">
                  <a16:creationId xmlns:a16="http://schemas.microsoft.com/office/drawing/2014/main" id="{30B96C08-7AC8-44B8-BFF7-2DCCC2E39693}"/>
                </a:ext>
              </a:extLst>
            </p:cNvPr>
            <p:cNvGrpSpPr/>
            <p:nvPr/>
          </p:nvGrpSpPr>
          <p:grpSpPr>
            <a:xfrm>
              <a:off x="3868150" y="111308"/>
              <a:ext cx="3533403" cy="1851456"/>
              <a:chOff x="249447" y="1188481"/>
              <a:chExt cx="3014261" cy="1579433"/>
            </a:xfrm>
          </p:grpSpPr>
          <p:pic>
            <p:nvPicPr>
              <p:cNvPr id="8" name="Bild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4480" y="1638300"/>
                <a:ext cx="2259228" cy="11296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Bildeforklaring formet som et rektangel 20"/>
              <p:cNvSpPr/>
              <p:nvPr/>
            </p:nvSpPr>
            <p:spPr>
              <a:xfrm>
                <a:off x="249447" y="1188481"/>
                <a:ext cx="1794521" cy="657868"/>
              </a:xfrm>
              <a:prstGeom prst="wedgeRoundRectCallout">
                <a:avLst>
                  <a:gd name="adj1" fmla="val 32441"/>
                  <a:gd name="adj2" fmla="val 7329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894" b="1"/>
                  <a:t>Høyskolestudier? Enig? JA?</a:t>
                </a:r>
                <a:br>
                  <a:rPr lang="nb-NO" sz="894" b="1"/>
                </a:br>
                <a:r>
                  <a:rPr lang="nb-NO" sz="894" b="1"/>
                  <a:t>VEDTATT!</a:t>
                </a:r>
              </a:p>
            </p:txBody>
          </p:sp>
          <p:sp>
            <p:nvSpPr>
              <p:cNvPr id="25" name="TekstSylinder 24"/>
              <p:cNvSpPr txBox="1"/>
              <p:nvPr/>
            </p:nvSpPr>
            <p:spPr>
              <a:xfrm>
                <a:off x="1085398" y="2478856"/>
                <a:ext cx="1917140" cy="215028"/>
              </a:xfrm>
              <a:prstGeom prst="rect">
                <a:avLst/>
              </a:prstGeom>
              <a:ln w="19050">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731" b="1">
                    <a:ln w="0"/>
                    <a:solidFill>
                      <a:schemeClr val="tx1"/>
                    </a:solidFill>
                    <a:effectLst>
                      <a:outerShdw blurRad="38100" dist="25400" dir="5400000" algn="ctr" rotWithShape="0">
                        <a:srgbClr val="6E747A">
                          <a:alpha val="43000"/>
                        </a:srgbClr>
                      </a:outerShdw>
                    </a:effectLst>
                  </a:rPr>
                  <a:t>Representantskapet</a:t>
                </a:r>
                <a:endParaRPr lang="nb-NO" sz="731" b="1">
                  <a:solidFill>
                    <a:schemeClr val="tx1"/>
                  </a:solidFill>
                </a:endParaRPr>
              </a:p>
            </p:txBody>
          </p:sp>
        </p:grpSp>
        <p:cxnSp>
          <p:nvCxnSpPr>
            <p:cNvPr id="59" name="Rett pilkobling 58">
              <a:extLst>
                <a:ext uri="{FF2B5EF4-FFF2-40B4-BE49-F238E27FC236}">
                  <a16:creationId xmlns:a16="http://schemas.microsoft.com/office/drawing/2014/main" id="{06D6316B-1D7A-4281-849C-C0C67B750DD6}"/>
                </a:ext>
              </a:extLst>
            </p:cNvPr>
            <p:cNvCxnSpPr>
              <a:cxnSpLocks/>
            </p:cNvCxnSpPr>
            <p:nvPr/>
          </p:nvCxnSpPr>
          <p:spPr>
            <a:xfrm>
              <a:off x="3344779" y="1381318"/>
              <a:ext cx="1199977" cy="0"/>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Rombe 40">
              <a:extLst>
                <a:ext uri="{FF2B5EF4-FFF2-40B4-BE49-F238E27FC236}">
                  <a16:creationId xmlns:a16="http://schemas.microsoft.com/office/drawing/2014/main" id="{05984B17-80B1-47C6-B9D6-1060A9A81D95}"/>
                </a:ext>
              </a:extLst>
            </p:cNvPr>
            <p:cNvSpPr/>
            <p:nvPr/>
          </p:nvSpPr>
          <p:spPr>
            <a:xfrm>
              <a:off x="3709153" y="1062622"/>
              <a:ext cx="368884" cy="38074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63">
                  <a:solidFill>
                    <a:schemeClr val="tx1"/>
                  </a:solidFill>
                </a:rPr>
                <a:t>5</a:t>
              </a:r>
            </a:p>
          </p:txBody>
        </p:sp>
      </p:grpSp>
      <p:grpSp>
        <p:nvGrpSpPr>
          <p:cNvPr id="43" name="Gruppe 42">
            <a:extLst>
              <a:ext uri="{FF2B5EF4-FFF2-40B4-BE49-F238E27FC236}">
                <a16:creationId xmlns:a16="http://schemas.microsoft.com/office/drawing/2014/main" id="{A0911EF5-895B-495C-9DC6-E350C0DF8794}"/>
              </a:ext>
            </a:extLst>
          </p:cNvPr>
          <p:cNvGrpSpPr/>
          <p:nvPr/>
        </p:nvGrpSpPr>
        <p:grpSpPr>
          <a:xfrm>
            <a:off x="6155948" y="754125"/>
            <a:ext cx="3505581" cy="1305282"/>
            <a:chOff x="7576551" y="136845"/>
            <a:chExt cx="4314561" cy="1606501"/>
          </a:xfrm>
        </p:grpSpPr>
        <p:grpSp>
          <p:nvGrpSpPr>
            <p:cNvPr id="38" name="Gruppe 37">
              <a:extLst>
                <a:ext uri="{FF2B5EF4-FFF2-40B4-BE49-F238E27FC236}">
                  <a16:creationId xmlns:a16="http://schemas.microsoft.com/office/drawing/2014/main" id="{83A552C2-7337-421B-8BFE-AC8864D76E4A}"/>
                </a:ext>
              </a:extLst>
            </p:cNvPr>
            <p:cNvGrpSpPr/>
            <p:nvPr/>
          </p:nvGrpSpPr>
          <p:grpSpPr>
            <a:xfrm>
              <a:off x="7576551" y="136845"/>
              <a:ext cx="4314561" cy="1606501"/>
              <a:chOff x="7576551" y="136845"/>
              <a:chExt cx="4314561" cy="1606501"/>
            </a:xfrm>
          </p:grpSpPr>
          <p:pic>
            <p:nvPicPr>
              <p:cNvPr id="45" name="Bilde 44">
                <a:extLst>
                  <a:ext uri="{FF2B5EF4-FFF2-40B4-BE49-F238E27FC236}">
                    <a16:creationId xmlns:a16="http://schemas.microsoft.com/office/drawing/2014/main" id="{0B52A1D8-01AA-4AD4-A694-ACE8A81DC6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42345" y="550347"/>
                <a:ext cx="2272379" cy="11929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7" name="TekstSylinder 46">
                <a:extLst>
                  <a:ext uri="{FF2B5EF4-FFF2-40B4-BE49-F238E27FC236}">
                    <a16:creationId xmlns:a16="http://schemas.microsoft.com/office/drawing/2014/main" id="{A9822830-1850-4AA4-8D1A-5AF6275626AD}"/>
                  </a:ext>
                </a:extLst>
              </p:cNvPr>
              <p:cNvSpPr txBox="1"/>
              <p:nvPr/>
            </p:nvSpPr>
            <p:spPr>
              <a:xfrm>
                <a:off x="9189972" y="1396145"/>
                <a:ext cx="1070919" cy="267609"/>
              </a:xfrm>
              <a:prstGeom prst="rect">
                <a:avLst/>
              </a:prstGeom>
              <a:ln w="19050">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813" b="1">
                    <a:ln w="0"/>
                    <a:solidFill>
                      <a:schemeClr val="tx1"/>
                    </a:solidFill>
                    <a:effectLst>
                      <a:outerShdw blurRad="38100" dist="25400" dir="5400000" algn="ctr" rotWithShape="0">
                        <a:srgbClr val="6E747A">
                          <a:alpha val="43000"/>
                        </a:srgbClr>
                      </a:outerShdw>
                    </a:effectLst>
                  </a:rPr>
                  <a:t>Hovedstyret</a:t>
                </a:r>
                <a:endParaRPr lang="nb-NO" sz="813" b="1">
                  <a:solidFill>
                    <a:schemeClr val="tx1"/>
                  </a:solidFill>
                </a:endParaRPr>
              </a:p>
            </p:txBody>
          </p:sp>
          <p:sp>
            <p:nvSpPr>
              <p:cNvPr id="97" name="Bildeforklaring formet som et rektangel 13">
                <a:extLst>
                  <a:ext uri="{FF2B5EF4-FFF2-40B4-BE49-F238E27FC236}">
                    <a16:creationId xmlns:a16="http://schemas.microsoft.com/office/drawing/2014/main" id="{331DA246-8018-4AA4-B741-677D4AEAEC76}"/>
                  </a:ext>
                </a:extLst>
              </p:cNvPr>
              <p:cNvSpPr/>
              <p:nvPr/>
            </p:nvSpPr>
            <p:spPr>
              <a:xfrm>
                <a:off x="10735502" y="136845"/>
                <a:ext cx="1155610" cy="1400219"/>
              </a:xfrm>
              <a:prstGeom prst="wedgeRoundRectCallout">
                <a:avLst>
                  <a:gd name="adj1" fmla="val -71963"/>
                  <a:gd name="adj2" fmla="val -2366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894" b="1"/>
                  <a:t>Nytt vedtak i Representant-skapet.  </a:t>
                </a:r>
              </a:p>
              <a:p>
                <a:pPr algn="ctr"/>
                <a:r>
                  <a:rPr lang="nb-NO" sz="894" b="1"/>
                  <a:t>Da kan administrasjonen sette i gang!</a:t>
                </a:r>
              </a:p>
            </p:txBody>
          </p:sp>
          <p:cxnSp>
            <p:nvCxnSpPr>
              <p:cNvPr id="62" name="Rett pilkobling 61">
                <a:extLst>
                  <a:ext uri="{FF2B5EF4-FFF2-40B4-BE49-F238E27FC236}">
                    <a16:creationId xmlns:a16="http://schemas.microsoft.com/office/drawing/2014/main" id="{EFEA47A6-6EA4-49BD-B2F1-F0CF452851A3}"/>
                  </a:ext>
                </a:extLst>
              </p:cNvPr>
              <p:cNvCxnSpPr>
                <a:cxnSpLocks/>
              </p:cNvCxnSpPr>
              <p:nvPr/>
            </p:nvCxnSpPr>
            <p:spPr>
              <a:xfrm>
                <a:off x="7576551" y="1362383"/>
                <a:ext cx="782438" cy="0"/>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Rombe 41">
              <a:extLst>
                <a:ext uri="{FF2B5EF4-FFF2-40B4-BE49-F238E27FC236}">
                  <a16:creationId xmlns:a16="http://schemas.microsoft.com/office/drawing/2014/main" id="{BF8C527A-7A29-4C6D-8931-F1D17C0B1C0B}"/>
                </a:ext>
              </a:extLst>
            </p:cNvPr>
            <p:cNvSpPr/>
            <p:nvPr/>
          </p:nvSpPr>
          <p:spPr>
            <a:xfrm>
              <a:off x="7751714" y="1038557"/>
              <a:ext cx="368884" cy="38074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63">
                  <a:solidFill>
                    <a:schemeClr val="tx1"/>
                  </a:solidFill>
                </a:rPr>
                <a:t>6</a:t>
              </a:r>
            </a:p>
          </p:txBody>
        </p:sp>
      </p:grpSp>
      <p:grpSp>
        <p:nvGrpSpPr>
          <p:cNvPr id="46" name="Gruppe 45">
            <a:extLst>
              <a:ext uri="{FF2B5EF4-FFF2-40B4-BE49-F238E27FC236}">
                <a16:creationId xmlns:a16="http://schemas.microsoft.com/office/drawing/2014/main" id="{51701A37-8FB0-4BC7-9D77-59E88EB486CF}"/>
              </a:ext>
            </a:extLst>
          </p:cNvPr>
          <p:cNvGrpSpPr/>
          <p:nvPr/>
        </p:nvGrpSpPr>
        <p:grpSpPr>
          <a:xfrm>
            <a:off x="7386390" y="2201779"/>
            <a:ext cx="2374627" cy="2094177"/>
            <a:chOff x="9090942" y="1918574"/>
            <a:chExt cx="2922618" cy="2577448"/>
          </a:xfrm>
        </p:grpSpPr>
        <p:grpSp>
          <p:nvGrpSpPr>
            <p:cNvPr id="5" name="Gruppe 4">
              <a:extLst>
                <a:ext uri="{FF2B5EF4-FFF2-40B4-BE49-F238E27FC236}">
                  <a16:creationId xmlns:a16="http://schemas.microsoft.com/office/drawing/2014/main" id="{BFFA2154-22CF-4855-B749-D5DAB5A02E05}"/>
                </a:ext>
              </a:extLst>
            </p:cNvPr>
            <p:cNvGrpSpPr/>
            <p:nvPr/>
          </p:nvGrpSpPr>
          <p:grpSpPr>
            <a:xfrm>
              <a:off x="9090942" y="2548752"/>
              <a:ext cx="2922618" cy="1947270"/>
              <a:chOff x="9053441" y="5187425"/>
              <a:chExt cx="2922618" cy="1947270"/>
            </a:xfrm>
          </p:grpSpPr>
          <p:pic>
            <p:nvPicPr>
              <p:cNvPr id="11" name="Bild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53441" y="5187425"/>
                <a:ext cx="2283753" cy="12844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Bildeforklaring formet som et rektangel 13"/>
              <p:cNvSpPr/>
              <p:nvPr/>
            </p:nvSpPr>
            <p:spPr>
              <a:xfrm>
                <a:off x="10649972" y="6459062"/>
                <a:ext cx="1326087" cy="675633"/>
              </a:xfrm>
              <a:prstGeom prst="wedgeRoundRectCallout">
                <a:avLst>
                  <a:gd name="adj1" fmla="val -58112"/>
                  <a:gd name="adj2" fmla="val -11965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894" b="1"/>
                  <a:t>Flott, da bretter vi opp ermene, folkens!</a:t>
                </a:r>
              </a:p>
            </p:txBody>
          </p:sp>
          <p:sp>
            <p:nvSpPr>
              <p:cNvPr id="29" name="TekstSylinder 28"/>
              <p:cNvSpPr txBox="1"/>
              <p:nvPr/>
            </p:nvSpPr>
            <p:spPr>
              <a:xfrm>
                <a:off x="9190300" y="5270063"/>
                <a:ext cx="2010033" cy="252062"/>
              </a:xfrm>
              <a:prstGeom prst="rect">
                <a:avLst/>
              </a:prstGeom>
              <a:ln w="19050">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731" b="1">
                    <a:ln w="0"/>
                    <a:solidFill>
                      <a:schemeClr val="tx1"/>
                    </a:solidFill>
                    <a:effectLst>
                      <a:outerShdw blurRad="38100" dist="25400" dir="5400000" algn="ctr" rotWithShape="0">
                        <a:srgbClr val="6E747A">
                          <a:alpha val="43000"/>
                        </a:srgbClr>
                      </a:outerShdw>
                    </a:effectLst>
                  </a:rPr>
                  <a:t>Administrasjonen</a:t>
                </a:r>
                <a:endParaRPr lang="nb-NO" sz="731" b="1">
                  <a:solidFill>
                    <a:schemeClr val="tx1"/>
                  </a:solidFill>
                </a:endParaRPr>
              </a:p>
            </p:txBody>
          </p:sp>
        </p:grpSp>
        <p:cxnSp>
          <p:nvCxnSpPr>
            <p:cNvPr id="66" name="Rett pilkobling 65">
              <a:extLst>
                <a:ext uri="{FF2B5EF4-FFF2-40B4-BE49-F238E27FC236}">
                  <a16:creationId xmlns:a16="http://schemas.microsoft.com/office/drawing/2014/main" id="{6B110FF9-9555-4C2F-A252-EBB229614461}"/>
                </a:ext>
              </a:extLst>
            </p:cNvPr>
            <p:cNvCxnSpPr>
              <a:cxnSpLocks/>
            </p:cNvCxnSpPr>
            <p:nvPr/>
          </p:nvCxnSpPr>
          <p:spPr>
            <a:xfrm>
              <a:off x="9837146" y="1918574"/>
              <a:ext cx="0" cy="447268"/>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Rombe 43">
              <a:extLst>
                <a:ext uri="{FF2B5EF4-FFF2-40B4-BE49-F238E27FC236}">
                  <a16:creationId xmlns:a16="http://schemas.microsoft.com/office/drawing/2014/main" id="{47D76D9B-0AB5-4BBE-B608-F28D8D5EB64B}"/>
                </a:ext>
              </a:extLst>
            </p:cNvPr>
            <p:cNvSpPr/>
            <p:nvPr/>
          </p:nvSpPr>
          <p:spPr>
            <a:xfrm>
              <a:off x="9809202" y="1925314"/>
              <a:ext cx="368884" cy="38074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63">
                  <a:solidFill>
                    <a:schemeClr val="tx1"/>
                  </a:solidFill>
                </a:rPr>
                <a:t>7</a:t>
              </a:r>
            </a:p>
          </p:txBody>
        </p:sp>
      </p:grpSp>
      <p:grpSp>
        <p:nvGrpSpPr>
          <p:cNvPr id="34" name="Gruppe 33">
            <a:extLst>
              <a:ext uri="{FF2B5EF4-FFF2-40B4-BE49-F238E27FC236}">
                <a16:creationId xmlns:a16="http://schemas.microsoft.com/office/drawing/2014/main" id="{2F9BD0BD-BD0D-4AAC-8999-83710AD6C795}"/>
              </a:ext>
            </a:extLst>
          </p:cNvPr>
          <p:cNvGrpSpPr/>
          <p:nvPr/>
        </p:nvGrpSpPr>
        <p:grpSpPr>
          <a:xfrm>
            <a:off x="96592" y="2268052"/>
            <a:ext cx="2500183" cy="2339788"/>
            <a:chOff x="118883" y="2000141"/>
            <a:chExt cx="3077148" cy="2879739"/>
          </a:xfrm>
        </p:grpSpPr>
        <p:cxnSp>
          <p:nvCxnSpPr>
            <p:cNvPr id="91" name="Rett pilkobling 90">
              <a:extLst>
                <a:ext uri="{FF2B5EF4-FFF2-40B4-BE49-F238E27FC236}">
                  <a16:creationId xmlns:a16="http://schemas.microsoft.com/office/drawing/2014/main" id="{EDCC757B-496B-496C-8C1E-91DAA159C2DE}"/>
                </a:ext>
              </a:extLst>
            </p:cNvPr>
            <p:cNvCxnSpPr>
              <a:cxnSpLocks/>
            </p:cNvCxnSpPr>
            <p:nvPr/>
          </p:nvCxnSpPr>
          <p:spPr>
            <a:xfrm flipV="1">
              <a:off x="2083866" y="4142340"/>
              <a:ext cx="0" cy="737540"/>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uppe 2">
              <a:extLst>
                <a:ext uri="{FF2B5EF4-FFF2-40B4-BE49-F238E27FC236}">
                  <a16:creationId xmlns:a16="http://schemas.microsoft.com/office/drawing/2014/main" id="{A12E7CE1-A719-4FF0-9804-A45D4DD8B307}"/>
                </a:ext>
              </a:extLst>
            </p:cNvPr>
            <p:cNvGrpSpPr/>
            <p:nvPr/>
          </p:nvGrpSpPr>
          <p:grpSpPr>
            <a:xfrm>
              <a:off x="118883" y="2000141"/>
              <a:ext cx="3077148" cy="1959279"/>
              <a:chOff x="7218343" y="1015786"/>
              <a:chExt cx="3668174" cy="2335597"/>
            </a:xfrm>
          </p:grpSpPr>
          <p:pic>
            <p:nvPicPr>
              <p:cNvPr id="9" name="Bild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70452" y="1872949"/>
                <a:ext cx="2816065" cy="14784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Bildeforklaring formet som et rektangel 18"/>
              <p:cNvSpPr/>
              <p:nvPr/>
            </p:nvSpPr>
            <p:spPr>
              <a:xfrm>
                <a:off x="7218343" y="1015786"/>
                <a:ext cx="1833118" cy="798349"/>
              </a:xfrm>
              <a:prstGeom prst="wedgeRoundRectCallout">
                <a:avLst>
                  <a:gd name="adj1" fmla="val 29011"/>
                  <a:gd name="adj2" fmla="val 6944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894" b="1"/>
                  <a:t>Vi mener også at høyskolestudier er en god ide!</a:t>
                </a:r>
              </a:p>
            </p:txBody>
          </p:sp>
        </p:grpSp>
        <p:sp>
          <p:nvSpPr>
            <p:cNvPr id="39" name="Rombe 38">
              <a:extLst>
                <a:ext uri="{FF2B5EF4-FFF2-40B4-BE49-F238E27FC236}">
                  <a16:creationId xmlns:a16="http://schemas.microsoft.com/office/drawing/2014/main" id="{84CB8FAC-3D1B-46E7-A571-44511C359EE8}"/>
                </a:ext>
              </a:extLst>
            </p:cNvPr>
            <p:cNvSpPr/>
            <p:nvPr/>
          </p:nvSpPr>
          <p:spPr>
            <a:xfrm>
              <a:off x="2021943" y="4353176"/>
              <a:ext cx="368884" cy="38074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63">
                  <a:solidFill>
                    <a:schemeClr val="tx1"/>
                  </a:solidFill>
                </a:rPr>
                <a:t>3</a:t>
              </a:r>
            </a:p>
          </p:txBody>
        </p:sp>
        <p:sp>
          <p:nvSpPr>
            <p:cNvPr id="48" name="TekstSylinder 47">
              <a:extLst>
                <a:ext uri="{FF2B5EF4-FFF2-40B4-BE49-F238E27FC236}">
                  <a16:creationId xmlns:a16="http://schemas.microsoft.com/office/drawing/2014/main" id="{0F38960D-30E3-4BDC-A8F4-BF9E76A71F3C}"/>
                </a:ext>
              </a:extLst>
            </p:cNvPr>
            <p:cNvSpPr txBox="1"/>
            <p:nvPr/>
          </p:nvSpPr>
          <p:spPr>
            <a:xfrm>
              <a:off x="1500685" y="3628351"/>
              <a:ext cx="1070919" cy="267609"/>
            </a:xfrm>
            <a:prstGeom prst="rect">
              <a:avLst/>
            </a:prstGeom>
            <a:ln w="19050">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813" b="1">
                  <a:ln w="0"/>
                  <a:solidFill>
                    <a:schemeClr val="tx1"/>
                  </a:solidFill>
                  <a:effectLst>
                    <a:outerShdw blurRad="38100" dist="25400" dir="5400000" algn="ctr" rotWithShape="0">
                      <a:srgbClr val="6E747A">
                        <a:alpha val="43000"/>
                      </a:srgbClr>
                    </a:outerShdw>
                  </a:effectLst>
                </a:rPr>
                <a:t>Hovedstyret</a:t>
              </a:r>
              <a:endParaRPr lang="nb-NO" sz="813" b="1">
                <a:solidFill>
                  <a:schemeClr val="tx1"/>
                </a:solidFill>
              </a:endParaRPr>
            </a:p>
          </p:txBody>
        </p:sp>
      </p:grpSp>
    </p:spTree>
    <p:extLst>
      <p:ext uri="{BB962C8B-B14F-4D97-AF65-F5344CB8AC3E}">
        <p14:creationId xmlns:p14="http://schemas.microsoft.com/office/powerpoint/2010/main" val="371723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1000"/>
                                        <p:tgtEl>
                                          <p:spTgt spid="46"/>
                                        </p:tgtEl>
                                      </p:cBhvr>
                                    </p:animEffect>
                                    <p:anim calcmode="lin" valueType="num">
                                      <p:cBhvr>
                                        <p:cTn id="57" dur="1000" fill="hold"/>
                                        <p:tgtEl>
                                          <p:spTgt spid="46"/>
                                        </p:tgtEl>
                                        <p:attrNameLst>
                                          <p:attrName>ppt_x</p:attrName>
                                        </p:attrNameLst>
                                      </p:cBhvr>
                                      <p:tavLst>
                                        <p:tav tm="0">
                                          <p:val>
                                            <p:strVal val="#ppt_x"/>
                                          </p:val>
                                        </p:tav>
                                        <p:tav tm="100000">
                                          <p:val>
                                            <p:strVal val="#ppt_x"/>
                                          </p:val>
                                        </p:tav>
                                      </p:tavLst>
                                    </p:anim>
                                    <p:anim calcmode="lin" valueType="num">
                                      <p:cBhvr>
                                        <p:cTn id="5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uppe 30"/>
          <p:cNvGrpSpPr/>
          <p:nvPr/>
        </p:nvGrpSpPr>
        <p:grpSpPr>
          <a:xfrm>
            <a:off x="492125" y="836613"/>
            <a:ext cx="8153400" cy="5170487"/>
            <a:chOff x="282575" y="836613"/>
            <a:chExt cx="8153400" cy="5170487"/>
          </a:xfrm>
        </p:grpSpPr>
        <p:sp>
          <p:nvSpPr>
            <p:cNvPr id="32" name="Line 4"/>
            <p:cNvSpPr>
              <a:spLocks noChangeShapeType="1"/>
            </p:cNvSpPr>
            <p:nvPr/>
          </p:nvSpPr>
          <p:spPr bwMode="auto">
            <a:xfrm flipH="1">
              <a:off x="4432300" y="1943100"/>
              <a:ext cx="4763" cy="5032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33" name="Line 5"/>
            <p:cNvSpPr>
              <a:spLocks noChangeShapeType="1"/>
            </p:cNvSpPr>
            <p:nvPr/>
          </p:nvSpPr>
          <p:spPr bwMode="auto">
            <a:xfrm>
              <a:off x="1187450" y="2420938"/>
              <a:ext cx="32400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34" name="Rectangle 6"/>
            <p:cNvSpPr>
              <a:spLocks noChangeArrowheads="1"/>
            </p:cNvSpPr>
            <p:nvPr/>
          </p:nvSpPr>
          <p:spPr bwMode="auto">
            <a:xfrm>
              <a:off x="282575" y="4076700"/>
              <a:ext cx="2057400" cy="504825"/>
            </a:xfrm>
            <a:prstGeom prst="rect">
              <a:avLst/>
            </a:prstGeom>
            <a:gradFill>
              <a:gsLst>
                <a:gs pos="100000">
                  <a:srgbClr val="003C69"/>
                </a:gs>
                <a:gs pos="100000">
                  <a:srgbClr val="60629E"/>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spcAft>
                  <a:spcPct val="20000"/>
                </a:spcAft>
                <a:buClr>
                  <a:schemeClr val="hlink"/>
                </a:buClr>
                <a:buSzPct val="120000"/>
                <a:buChar char="•"/>
                <a:defRPr sz="2400">
                  <a:solidFill>
                    <a:schemeClr val="tx1"/>
                  </a:solidFill>
                  <a:latin typeface="Arial" pitchFamily="34" charset="0"/>
                  <a:cs typeface="Arial" pitchFamily="34" charset="0"/>
                </a:defRPr>
              </a:lvl1pPr>
              <a:lvl2pPr marL="742950" indent="-285750">
                <a:spcBef>
                  <a:spcPct val="20000"/>
                </a:spcBef>
                <a:spcAft>
                  <a:spcPct val="20000"/>
                </a:spcAft>
                <a:buClr>
                  <a:schemeClr val="hlink"/>
                </a:buClr>
                <a:buFont typeface="Arial" pitchFamily="34" charset="0"/>
                <a:buChar char="–"/>
                <a:defRPr sz="2000">
                  <a:solidFill>
                    <a:schemeClr val="tx1"/>
                  </a:solidFill>
                  <a:latin typeface="Arial" pitchFamily="34" charset="0"/>
                  <a:cs typeface="Arial" pitchFamily="34" charset="0"/>
                </a:defRPr>
              </a:lvl2pPr>
              <a:lvl3pPr marL="1143000" indent="-228600">
                <a:spcBef>
                  <a:spcPct val="20000"/>
                </a:spcBef>
                <a:spcAft>
                  <a:spcPct val="20000"/>
                </a:spcAft>
                <a:buClr>
                  <a:schemeClr val="hlink"/>
                </a:buClr>
                <a:buChar char="•"/>
                <a:defRPr>
                  <a:solidFill>
                    <a:schemeClr val="tx1"/>
                  </a:solidFill>
                  <a:latin typeface="Arial" pitchFamily="34" charset="0"/>
                  <a:cs typeface="Arial" pitchFamily="34" charset="0"/>
                </a:defRPr>
              </a:lvl3pPr>
              <a:lvl4pPr marL="1600200" indent="-22860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4pPr>
              <a:lvl5pPr marL="2057400" indent="-22860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9pPr>
            </a:lstStyle>
            <a:p>
              <a:pPr algn="ctr">
                <a:spcBef>
                  <a:spcPct val="0"/>
                </a:spcBef>
                <a:spcAft>
                  <a:spcPct val="0"/>
                </a:spcAft>
                <a:buClrTx/>
                <a:buSzTx/>
                <a:buFontTx/>
                <a:buNone/>
              </a:pPr>
              <a:r>
                <a:rPr lang="nb-NO" altLang="nb-NO" sz="1800" b="1">
                  <a:solidFill>
                    <a:srgbClr val="FFFFFF"/>
                  </a:solidFill>
                  <a:latin typeface="Calibri"/>
                  <a:cs typeface="Calibri"/>
                </a:rPr>
                <a:t>Regionkontor</a:t>
              </a:r>
              <a:endParaRPr lang="nb-NO" altLang="nb-NO" sz="1800">
                <a:solidFill>
                  <a:srgbClr val="FFFFFF"/>
                </a:solidFill>
                <a:latin typeface="Calibri" panose="020F0502020204030204" pitchFamily="34" charset="0"/>
                <a:cs typeface="Calibri" panose="020F0502020204030204" pitchFamily="34" charset="0"/>
              </a:endParaRPr>
            </a:p>
          </p:txBody>
        </p:sp>
        <p:sp>
          <p:nvSpPr>
            <p:cNvPr id="35" name="Line 7"/>
            <p:cNvSpPr>
              <a:spLocks noChangeShapeType="1"/>
            </p:cNvSpPr>
            <p:nvPr/>
          </p:nvSpPr>
          <p:spPr bwMode="auto">
            <a:xfrm>
              <a:off x="1187450" y="4581525"/>
              <a:ext cx="0" cy="92551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36" name="Rectangle 8"/>
            <p:cNvSpPr>
              <a:spLocks noChangeArrowheads="1"/>
            </p:cNvSpPr>
            <p:nvPr/>
          </p:nvSpPr>
          <p:spPr bwMode="auto">
            <a:xfrm>
              <a:off x="6372225" y="2852738"/>
              <a:ext cx="2057400" cy="504825"/>
            </a:xfrm>
            <a:prstGeom prst="rect">
              <a:avLst/>
            </a:prstGeom>
            <a:gradFill rotWithShape="1">
              <a:gsLst>
                <a:gs pos="100000">
                  <a:srgbClr val="00B0F0"/>
                </a:gs>
                <a:gs pos="100000">
                  <a:schemeClr val="hlink">
                    <a:gamma/>
                    <a:shade val="82353"/>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nb-NO" b="1">
                  <a:solidFill>
                    <a:srgbClr val="FFFFFF"/>
                  </a:solidFill>
                  <a:latin typeface="Calibri" panose="020F0502020204030204" pitchFamily="34" charset="0"/>
                  <a:cs typeface="Calibri" panose="020F0502020204030204" pitchFamily="34" charset="0"/>
                </a:rPr>
                <a:t>Lokalt-, virksomhets-,</a:t>
              </a:r>
              <a:br>
                <a:rPr lang="nb-NO" b="1">
                  <a:solidFill>
                    <a:srgbClr val="FFFFFF"/>
                  </a:solidFill>
                  <a:latin typeface="Calibri" panose="020F0502020204030204" pitchFamily="34" charset="0"/>
                  <a:cs typeface="Calibri" panose="020F0502020204030204" pitchFamily="34" charset="0"/>
                </a:rPr>
              </a:br>
              <a:r>
                <a:rPr lang="nb-NO" b="1">
                  <a:solidFill>
                    <a:srgbClr val="FFFFFF"/>
                  </a:solidFill>
                  <a:latin typeface="Calibri" panose="020F0502020204030204" pitchFamily="34" charset="0"/>
                  <a:cs typeface="Calibri" panose="020F0502020204030204" pitchFamily="34" charset="0"/>
                </a:rPr>
                <a:t>eller MO-ledd</a:t>
              </a:r>
              <a:endParaRPr lang="nb-NO">
                <a:solidFill>
                  <a:srgbClr val="FFFFFF"/>
                </a:solidFill>
                <a:latin typeface="Calibri" panose="020F0502020204030204" pitchFamily="34" charset="0"/>
                <a:cs typeface="Calibri" panose="020F0502020204030204" pitchFamily="34" charset="0"/>
              </a:endParaRPr>
            </a:p>
          </p:txBody>
        </p:sp>
        <p:sp>
          <p:nvSpPr>
            <p:cNvPr id="37" name="Line 9"/>
            <p:cNvSpPr>
              <a:spLocks noChangeShapeType="1"/>
            </p:cNvSpPr>
            <p:nvPr/>
          </p:nvSpPr>
          <p:spPr bwMode="auto">
            <a:xfrm flipH="1">
              <a:off x="7307263" y="3357563"/>
              <a:ext cx="1587" cy="3762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38" name="Rectangle 10"/>
            <p:cNvSpPr>
              <a:spLocks noChangeArrowheads="1"/>
            </p:cNvSpPr>
            <p:nvPr/>
          </p:nvSpPr>
          <p:spPr bwMode="auto">
            <a:xfrm>
              <a:off x="6370638" y="3716338"/>
              <a:ext cx="2057400" cy="533400"/>
            </a:xfrm>
            <a:prstGeom prst="rect">
              <a:avLst/>
            </a:prstGeom>
            <a:gradFill rotWithShape="1">
              <a:gsLst>
                <a:gs pos="100000">
                  <a:srgbClr val="00B0F0"/>
                </a:gs>
                <a:gs pos="100000">
                  <a:schemeClr val="hlink">
                    <a:gamma/>
                    <a:shade val="82353"/>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nb-NO" b="1">
                  <a:solidFill>
                    <a:srgbClr val="FFFFFF"/>
                  </a:solidFill>
                  <a:latin typeface="Calibri" panose="020F0502020204030204" pitchFamily="34" charset="0"/>
                  <a:cs typeface="Calibri" panose="020F0502020204030204" pitchFamily="34" charset="0"/>
                </a:rPr>
                <a:t>Nettverk av HTV</a:t>
              </a:r>
            </a:p>
            <a:p>
              <a:pPr algn="ctr">
                <a:defRPr/>
              </a:pPr>
              <a:r>
                <a:rPr lang="nb-NO" sz="1400" b="1">
                  <a:solidFill>
                    <a:srgbClr val="FFFFFF"/>
                  </a:solidFill>
                  <a:latin typeface="Calibri" panose="020F0502020204030204" pitchFamily="34" charset="0"/>
                  <a:cs typeface="Calibri" panose="020F0502020204030204" pitchFamily="34" charset="0"/>
                </a:rPr>
                <a:t>(Valgkrets hvert 4. år)</a:t>
              </a:r>
              <a:endParaRPr lang="nb-NO" sz="1400">
                <a:solidFill>
                  <a:srgbClr val="FFFFFF"/>
                </a:solidFill>
                <a:latin typeface="Calibri" panose="020F0502020204030204" pitchFamily="34" charset="0"/>
                <a:cs typeface="Calibri" panose="020F0502020204030204" pitchFamily="34" charset="0"/>
              </a:endParaRPr>
            </a:p>
          </p:txBody>
        </p:sp>
        <p:sp>
          <p:nvSpPr>
            <p:cNvPr id="39" name="Line 11"/>
            <p:cNvSpPr>
              <a:spLocks noChangeShapeType="1"/>
            </p:cNvSpPr>
            <p:nvPr/>
          </p:nvSpPr>
          <p:spPr bwMode="auto">
            <a:xfrm>
              <a:off x="7307263" y="4249738"/>
              <a:ext cx="1587" cy="3317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0" name="Rectangle 12"/>
            <p:cNvSpPr>
              <a:spLocks noChangeArrowheads="1"/>
            </p:cNvSpPr>
            <p:nvPr/>
          </p:nvSpPr>
          <p:spPr bwMode="auto">
            <a:xfrm>
              <a:off x="6372225" y="4581525"/>
              <a:ext cx="2057400" cy="533400"/>
            </a:xfrm>
            <a:prstGeom prst="rect">
              <a:avLst/>
            </a:prstGeom>
            <a:gradFill rotWithShape="1">
              <a:gsLst>
                <a:gs pos="100000">
                  <a:srgbClr val="00B0F0"/>
                </a:gs>
                <a:gs pos="100000">
                  <a:schemeClr val="hlink">
                    <a:gamma/>
                    <a:shade val="82353"/>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nb-NO" b="1">
                  <a:solidFill>
                    <a:srgbClr val="FFFFFF"/>
                  </a:solidFill>
                  <a:latin typeface="Calibri" panose="020F0502020204030204" pitchFamily="34" charset="0"/>
                  <a:cs typeface="Calibri" panose="020F0502020204030204" pitchFamily="34" charset="0"/>
                </a:rPr>
                <a:t>Representantskap</a:t>
              </a:r>
            </a:p>
            <a:p>
              <a:pPr algn="ctr">
                <a:defRPr/>
              </a:pPr>
              <a:r>
                <a:rPr lang="nb-NO" sz="1400" b="1">
                  <a:solidFill>
                    <a:srgbClr val="FFFFFF"/>
                  </a:solidFill>
                  <a:latin typeface="Calibri" panose="020F0502020204030204" pitchFamily="34" charset="0"/>
                  <a:cs typeface="Calibri" panose="020F0502020204030204" pitchFamily="34" charset="0"/>
                </a:rPr>
                <a:t>(Kongress hvert 4. år)</a:t>
              </a:r>
            </a:p>
          </p:txBody>
        </p:sp>
        <p:sp>
          <p:nvSpPr>
            <p:cNvPr id="41" name="Rectangle 14"/>
            <p:cNvSpPr>
              <a:spLocks noChangeArrowheads="1"/>
            </p:cNvSpPr>
            <p:nvPr/>
          </p:nvSpPr>
          <p:spPr bwMode="auto">
            <a:xfrm>
              <a:off x="6378575" y="5473700"/>
              <a:ext cx="2057400" cy="533400"/>
            </a:xfrm>
            <a:prstGeom prst="rect">
              <a:avLst/>
            </a:prstGeom>
            <a:gradFill rotWithShape="1">
              <a:gsLst>
                <a:gs pos="100000">
                  <a:srgbClr val="00B0F0"/>
                </a:gs>
                <a:gs pos="100000">
                  <a:schemeClr val="hlink">
                    <a:gamma/>
                    <a:shade val="82353"/>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nb-NO" b="1">
                  <a:solidFill>
                    <a:srgbClr val="FFFFFF"/>
                  </a:solidFill>
                  <a:latin typeface="Calibri" panose="020F0502020204030204" pitchFamily="34" charset="0"/>
                  <a:cs typeface="Calibri" panose="020F0502020204030204" pitchFamily="34" charset="0"/>
                </a:rPr>
                <a:t>Hovedstyre</a:t>
              </a:r>
            </a:p>
          </p:txBody>
        </p:sp>
        <p:sp>
          <p:nvSpPr>
            <p:cNvPr id="42" name="Rectangle 15"/>
            <p:cNvSpPr>
              <a:spLocks noChangeArrowheads="1"/>
            </p:cNvSpPr>
            <p:nvPr/>
          </p:nvSpPr>
          <p:spPr bwMode="auto">
            <a:xfrm>
              <a:off x="282575" y="5476875"/>
              <a:ext cx="2057400" cy="530225"/>
            </a:xfrm>
            <a:prstGeom prst="rect">
              <a:avLst/>
            </a:prstGeom>
            <a:gradFill rotWithShape="1">
              <a:gsLst>
                <a:gs pos="100000">
                  <a:srgbClr val="003C69"/>
                </a:gs>
                <a:gs pos="100000">
                  <a:srgbClr val="60629E"/>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spcAft>
                  <a:spcPct val="20000"/>
                </a:spcAft>
                <a:buClr>
                  <a:schemeClr val="hlink"/>
                </a:buClr>
                <a:buSzPct val="120000"/>
                <a:buChar char="•"/>
                <a:defRPr sz="2400">
                  <a:solidFill>
                    <a:schemeClr val="tx1"/>
                  </a:solidFill>
                  <a:latin typeface="Arial" pitchFamily="34" charset="0"/>
                  <a:cs typeface="Arial" pitchFamily="34" charset="0"/>
                </a:defRPr>
              </a:lvl1pPr>
              <a:lvl2pPr marL="742950" indent="-285750">
                <a:spcBef>
                  <a:spcPct val="20000"/>
                </a:spcBef>
                <a:spcAft>
                  <a:spcPct val="20000"/>
                </a:spcAft>
                <a:buClr>
                  <a:schemeClr val="hlink"/>
                </a:buClr>
                <a:buFont typeface="Arial" pitchFamily="34" charset="0"/>
                <a:buChar char="–"/>
                <a:defRPr sz="2000">
                  <a:solidFill>
                    <a:schemeClr val="tx1"/>
                  </a:solidFill>
                  <a:latin typeface="Arial" pitchFamily="34" charset="0"/>
                  <a:cs typeface="Arial" pitchFamily="34" charset="0"/>
                </a:defRPr>
              </a:lvl2pPr>
              <a:lvl3pPr marL="1143000" indent="-228600">
                <a:spcBef>
                  <a:spcPct val="20000"/>
                </a:spcBef>
                <a:spcAft>
                  <a:spcPct val="20000"/>
                </a:spcAft>
                <a:buClr>
                  <a:schemeClr val="hlink"/>
                </a:buClr>
                <a:buChar char="•"/>
                <a:defRPr>
                  <a:solidFill>
                    <a:schemeClr val="tx1"/>
                  </a:solidFill>
                  <a:latin typeface="Arial" pitchFamily="34" charset="0"/>
                  <a:cs typeface="Arial" pitchFamily="34" charset="0"/>
                </a:defRPr>
              </a:lvl3pPr>
              <a:lvl4pPr marL="1600200" indent="-22860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4pPr>
              <a:lvl5pPr marL="2057400" indent="-22860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9pPr>
            </a:lstStyle>
            <a:p>
              <a:pPr algn="ctr">
                <a:spcBef>
                  <a:spcPct val="0"/>
                </a:spcBef>
                <a:spcAft>
                  <a:spcPct val="0"/>
                </a:spcAft>
                <a:buClrTx/>
                <a:buSzTx/>
                <a:buFontTx/>
                <a:buNone/>
              </a:pPr>
              <a:r>
                <a:rPr lang="nb-NO" altLang="nb-NO" sz="1800" b="1">
                  <a:solidFill>
                    <a:srgbClr val="FFFFFF"/>
                  </a:solidFill>
                  <a:latin typeface="Calibri" panose="020F0502020204030204" pitchFamily="34" charset="0"/>
                  <a:cs typeface="Calibri" panose="020F0502020204030204" pitchFamily="34" charset="0"/>
                </a:rPr>
                <a:t>Hovedkontor</a:t>
              </a:r>
            </a:p>
            <a:p>
              <a:pPr algn="ctr">
                <a:spcBef>
                  <a:spcPct val="0"/>
                </a:spcBef>
                <a:spcAft>
                  <a:spcPct val="0"/>
                </a:spcAft>
                <a:buClrTx/>
                <a:buSzTx/>
                <a:buFontTx/>
                <a:buNone/>
              </a:pPr>
              <a:r>
                <a:rPr lang="nb-NO" altLang="nb-NO" sz="1800" b="1">
                  <a:solidFill>
                    <a:srgbClr val="FFFFFF"/>
                  </a:solidFill>
                  <a:latin typeface="Calibri" panose="020F0502020204030204" pitchFamily="34" charset="0"/>
                  <a:cs typeface="Calibri" panose="020F0502020204030204" pitchFamily="34" charset="0"/>
                </a:rPr>
                <a:t>i Oslo </a:t>
              </a:r>
              <a:endParaRPr lang="nb-NO" altLang="nb-NO" sz="1800">
                <a:solidFill>
                  <a:srgbClr val="FFFFFF"/>
                </a:solidFill>
                <a:latin typeface="Calibri" panose="020F0502020204030204" pitchFamily="34" charset="0"/>
                <a:cs typeface="Calibri" panose="020F0502020204030204" pitchFamily="34" charset="0"/>
              </a:endParaRPr>
            </a:p>
          </p:txBody>
        </p:sp>
        <p:sp>
          <p:nvSpPr>
            <p:cNvPr id="43" name="Line 17"/>
            <p:cNvSpPr>
              <a:spLocks noChangeShapeType="1"/>
            </p:cNvSpPr>
            <p:nvPr/>
          </p:nvSpPr>
          <p:spPr bwMode="auto">
            <a:xfrm flipV="1">
              <a:off x="4427538" y="2420938"/>
              <a:ext cx="28765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4" name="Line 18"/>
            <p:cNvSpPr>
              <a:spLocks noChangeShapeType="1"/>
            </p:cNvSpPr>
            <p:nvPr/>
          </p:nvSpPr>
          <p:spPr bwMode="auto">
            <a:xfrm flipH="1">
              <a:off x="3419475" y="2405063"/>
              <a:ext cx="0" cy="447675"/>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pic>
          <p:nvPicPr>
            <p:cNvPr id="45" name="Picture 25" descr="delta_blå høyop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836613"/>
              <a:ext cx="2305050" cy="11064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 name="Rectangle 26"/>
            <p:cNvSpPr>
              <a:spLocks noChangeArrowheads="1"/>
            </p:cNvSpPr>
            <p:nvPr/>
          </p:nvSpPr>
          <p:spPr bwMode="auto">
            <a:xfrm>
              <a:off x="282575" y="2852738"/>
              <a:ext cx="2057400" cy="504825"/>
            </a:xfrm>
            <a:prstGeom prst="rect">
              <a:avLst/>
            </a:prstGeom>
            <a:gradFill rotWithShape="1">
              <a:gsLst>
                <a:gs pos="0">
                  <a:srgbClr val="954975"/>
                </a:gs>
                <a:gs pos="100000">
                  <a:srgbClr val="713859"/>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spcAft>
                  <a:spcPct val="20000"/>
                </a:spcAft>
                <a:buClr>
                  <a:schemeClr val="hlink"/>
                </a:buClr>
                <a:buSzPct val="120000"/>
                <a:buChar char="•"/>
                <a:defRPr sz="2400">
                  <a:solidFill>
                    <a:schemeClr val="tx1"/>
                  </a:solidFill>
                  <a:latin typeface="Arial" pitchFamily="34" charset="0"/>
                  <a:cs typeface="Arial" pitchFamily="34" charset="0"/>
                </a:defRPr>
              </a:lvl1pPr>
              <a:lvl2pPr marL="742950" indent="-285750">
                <a:spcBef>
                  <a:spcPct val="20000"/>
                </a:spcBef>
                <a:spcAft>
                  <a:spcPct val="20000"/>
                </a:spcAft>
                <a:buClr>
                  <a:schemeClr val="hlink"/>
                </a:buClr>
                <a:buFont typeface="Arial" pitchFamily="34" charset="0"/>
                <a:buChar char="–"/>
                <a:defRPr sz="2000">
                  <a:solidFill>
                    <a:schemeClr val="tx1"/>
                  </a:solidFill>
                  <a:latin typeface="Arial" pitchFamily="34" charset="0"/>
                  <a:cs typeface="Arial" pitchFamily="34" charset="0"/>
                </a:defRPr>
              </a:lvl2pPr>
              <a:lvl3pPr marL="1143000" indent="-228600">
                <a:spcBef>
                  <a:spcPct val="20000"/>
                </a:spcBef>
                <a:spcAft>
                  <a:spcPct val="20000"/>
                </a:spcAft>
                <a:buClr>
                  <a:schemeClr val="hlink"/>
                </a:buClr>
                <a:buChar char="•"/>
                <a:defRPr>
                  <a:solidFill>
                    <a:schemeClr val="tx1"/>
                  </a:solidFill>
                  <a:latin typeface="Arial" pitchFamily="34" charset="0"/>
                  <a:cs typeface="Arial" pitchFamily="34" charset="0"/>
                </a:defRPr>
              </a:lvl3pPr>
              <a:lvl4pPr marL="1600200" indent="-22860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4pPr>
              <a:lvl5pPr marL="2057400" indent="-22860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20000"/>
                </a:spcAft>
                <a:buClr>
                  <a:schemeClr val="hlink"/>
                </a:buClr>
                <a:buFont typeface="Arial" pitchFamily="34" charset="0"/>
                <a:buChar char="»"/>
                <a:defRPr sz="1600">
                  <a:solidFill>
                    <a:schemeClr val="tx1"/>
                  </a:solidFill>
                  <a:latin typeface="Arial" pitchFamily="34" charset="0"/>
                  <a:cs typeface="Arial" pitchFamily="34" charset="0"/>
                </a:defRPr>
              </a:lvl9pPr>
            </a:lstStyle>
            <a:p>
              <a:pPr algn="ctr">
                <a:spcBef>
                  <a:spcPct val="0"/>
                </a:spcBef>
                <a:spcAft>
                  <a:spcPct val="0"/>
                </a:spcAft>
                <a:buClrTx/>
                <a:buSzTx/>
                <a:buFontTx/>
                <a:buNone/>
              </a:pPr>
              <a:r>
                <a:rPr lang="nb-NO" altLang="nb-NO" sz="1800" b="1">
                  <a:solidFill>
                    <a:srgbClr val="FFFFFF"/>
                  </a:solidFill>
                  <a:latin typeface="Calibri" panose="020F0502020204030204" pitchFamily="34" charset="0"/>
                  <a:cs typeface="Calibri" panose="020F0502020204030204" pitchFamily="34" charset="0"/>
                </a:rPr>
                <a:t>Tillitsvalgt på </a:t>
              </a:r>
            </a:p>
            <a:p>
              <a:pPr algn="ctr">
                <a:spcBef>
                  <a:spcPct val="0"/>
                </a:spcBef>
                <a:spcAft>
                  <a:spcPct val="0"/>
                </a:spcAft>
                <a:buClrTx/>
                <a:buSzTx/>
                <a:buFontTx/>
                <a:buNone/>
              </a:pPr>
              <a:r>
                <a:rPr lang="nb-NO" altLang="nb-NO" sz="1800" b="1">
                  <a:solidFill>
                    <a:srgbClr val="FFFFFF"/>
                  </a:solidFill>
                  <a:latin typeface="Calibri" panose="020F0502020204030204" pitchFamily="34" charset="0"/>
                  <a:cs typeface="Calibri" panose="020F0502020204030204" pitchFamily="34" charset="0"/>
                </a:rPr>
                <a:t>arbeidsplass</a:t>
              </a:r>
              <a:endParaRPr lang="nb-NO" altLang="nb-NO" sz="1800">
                <a:solidFill>
                  <a:srgbClr val="FFFFFF"/>
                </a:solidFill>
                <a:latin typeface="Calibri" panose="020F0502020204030204" pitchFamily="34" charset="0"/>
                <a:cs typeface="Calibri" panose="020F0502020204030204" pitchFamily="34" charset="0"/>
              </a:endParaRPr>
            </a:p>
          </p:txBody>
        </p:sp>
        <p:sp>
          <p:nvSpPr>
            <p:cNvPr id="47" name="Line 27"/>
            <p:cNvSpPr>
              <a:spLocks noChangeShapeType="1"/>
            </p:cNvSpPr>
            <p:nvPr/>
          </p:nvSpPr>
          <p:spPr bwMode="auto">
            <a:xfrm flipV="1">
              <a:off x="1187450" y="2420938"/>
              <a:ext cx="0" cy="431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8" name="Line 28"/>
            <p:cNvSpPr>
              <a:spLocks noChangeShapeType="1"/>
            </p:cNvSpPr>
            <p:nvPr/>
          </p:nvSpPr>
          <p:spPr bwMode="auto">
            <a:xfrm>
              <a:off x="1187450" y="3357563"/>
              <a:ext cx="0" cy="7191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9" name="Rectangle 29"/>
            <p:cNvSpPr>
              <a:spLocks noChangeArrowheads="1"/>
            </p:cNvSpPr>
            <p:nvPr/>
          </p:nvSpPr>
          <p:spPr bwMode="auto">
            <a:xfrm>
              <a:off x="4378325" y="2852738"/>
              <a:ext cx="1922463" cy="504825"/>
            </a:xfrm>
            <a:prstGeom prst="rect">
              <a:avLst/>
            </a:prstGeom>
            <a:gradFill rotWithShape="1">
              <a:gsLst>
                <a:gs pos="100000">
                  <a:srgbClr val="00B0F0"/>
                </a:gs>
                <a:gs pos="100000">
                  <a:schemeClr val="hlink">
                    <a:gamma/>
                    <a:shade val="82353"/>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nb-NO" b="1">
                  <a:solidFill>
                    <a:srgbClr val="FFFFFF"/>
                  </a:solidFill>
                  <a:latin typeface="Calibri" panose="020F0502020204030204" pitchFamily="34" charset="0"/>
                  <a:cs typeface="Calibri" panose="020F0502020204030204" pitchFamily="34" charset="0"/>
                </a:rPr>
                <a:t>Yrkes- og</a:t>
              </a:r>
              <a:r>
                <a:rPr lang="nb-NO">
                  <a:solidFill>
                    <a:srgbClr val="FFFFFF"/>
                  </a:solidFill>
                  <a:latin typeface="Calibri" panose="020F0502020204030204" pitchFamily="34" charset="0"/>
                  <a:cs typeface="Calibri" panose="020F0502020204030204" pitchFamily="34" charset="0"/>
                </a:rPr>
                <a:t> </a:t>
              </a:r>
              <a:r>
                <a:rPr lang="nb-NO" b="1">
                  <a:solidFill>
                    <a:srgbClr val="FFFFFF"/>
                  </a:solidFill>
                  <a:latin typeface="Calibri" panose="020F0502020204030204" pitchFamily="34" charset="0"/>
                  <a:cs typeface="Calibri" panose="020F0502020204030204" pitchFamily="34" charset="0"/>
                </a:rPr>
                <a:t>bransje</a:t>
              </a:r>
            </a:p>
            <a:p>
              <a:pPr algn="ctr">
                <a:defRPr/>
              </a:pPr>
              <a:r>
                <a:rPr lang="nb-NO" b="1">
                  <a:solidFill>
                    <a:srgbClr val="FFFFFF"/>
                  </a:solidFill>
                  <a:latin typeface="Calibri" panose="020F0502020204030204" pitchFamily="34" charset="0"/>
                  <a:cs typeface="Calibri" panose="020F0502020204030204" pitchFamily="34" charset="0"/>
                </a:rPr>
                <a:t>organisasjoner</a:t>
              </a:r>
            </a:p>
          </p:txBody>
        </p:sp>
        <p:sp>
          <p:nvSpPr>
            <p:cNvPr id="50" name="Line 28"/>
            <p:cNvSpPr>
              <a:spLocks noChangeShapeType="1"/>
            </p:cNvSpPr>
            <p:nvPr/>
          </p:nvSpPr>
          <p:spPr bwMode="auto">
            <a:xfrm>
              <a:off x="7304088" y="5114925"/>
              <a:ext cx="4762" cy="3619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51" name="Rectangle 8"/>
            <p:cNvSpPr>
              <a:spLocks noChangeArrowheads="1"/>
            </p:cNvSpPr>
            <p:nvPr/>
          </p:nvSpPr>
          <p:spPr bwMode="auto">
            <a:xfrm>
              <a:off x="2627313" y="2852738"/>
              <a:ext cx="1584325" cy="504825"/>
            </a:xfrm>
            <a:prstGeom prst="rect">
              <a:avLst/>
            </a:prstGeom>
            <a:gradFill rotWithShape="1">
              <a:gsLst>
                <a:gs pos="100000">
                  <a:srgbClr val="00B0F0"/>
                </a:gs>
                <a:gs pos="100000">
                  <a:schemeClr val="hlink">
                    <a:gamma/>
                    <a:shade val="82353"/>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nb-NO" b="1">
                  <a:solidFill>
                    <a:srgbClr val="FFFFFF"/>
                  </a:solidFill>
                  <a:latin typeface="Calibri" panose="020F0502020204030204" pitchFamily="34" charset="0"/>
                  <a:cs typeface="Calibri" panose="020F0502020204030204" pitchFamily="34" charset="0"/>
                </a:rPr>
                <a:t>Delta Ung</a:t>
              </a:r>
            </a:p>
          </p:txBody>
        </p:sp>
        <p:sp>
          <p:nvSpPr>
            <p:cNvPr id="52" name="Line 18"/>
            <p:cNvSpPr>
              <a:spLocks noChangeShapeType="1"/>
            </p:cNvSpPr>
            <p:nvPr/>
          </p:nvSpPr>
          <p:spPr bwMode="auto">
            <a:xfrm flipH="1">
              <a:off x="5364163" y="2420938"/>
              <a:ext cx="0" cy="4222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cxnSp>
          <p:nvCxnSpPr>
            <p:cNvPr id="53" name="Rett pil 4"/>
            <p:cNvCxnSpPr>
              <a:cxnSpLocks noChangeShapeType="1"/>
            </p:cNvCxnSpPr>
            <p:nvPr/>
          </p:nvCxnSpPr>
          <p:spPr bwMode="auto">
            <a:xfrm>
              <a:off x="4211638" y="3357563"/>
              <a:ext cx="2159000" cy="1465262"/>
            </a:xfrm>
            <a:prstGeom prst="straightConnector1">
              <a:avLst/>
            </a:prstGeom>
            <a:noFill/>
            <a:ln w="12700" algn="ctr">
              <a:solidFill>
                <a:schemeClr val="tx1"/>
              </a:solidFill>
              <a:prstDash val="sys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Rett pil 27"/>
            <p:cNvCxnSpPr>
              <a:cxnSpLocks noChangeShapeType="1"/>
            </p:cNvCxnSpPr>
            <p:nvPr/>
          </p:nvCxnSpPr>
          <p:spPr bwMode="auto">
            <a:xfrm>
              <a:off x="5148263" y="3357563"/>
              <a:ext cx="1230312" cy="2116137"/>
            </a:xfrm>
            <a:prstGeom prst="straightConnector1">
              <a:avLst/>
            </a:prstGeom>
            <a:noFill/>
            <a:ln w="12700" algn="ctr">
              <a:solidFill>
                <a:schemeClr val="tx1"/>
              </a:solidFill>
              <a:prstDash val="sys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Rett pil 29"/>
            <p:cNvCxnSpPr>
              <a:cxnSpLocks noChangeShapeType="1"/>
              <a:stCxn id="51" idx="2"/>
              <a:endCxn id="41" idx="1"/>
            </p:cNvCxnSpPr>
            <p:nvPr/>
          </p:nvCxnSpPr>
          <p:spPr bwMode="auto">
            <a:xfrm>
              <a:off x="3419475" y="3357563"/>
              <a:ext cx="2959100" cy="2382837"/>
            </a:xfrm>
            <a:prstGeom prst="straightConnector1">
              <a:avLst/>
            </a:prstGeom>
            <a:noFill/>
            <a:ln w="12700" algn="ctr">
              <a:solidFill>
                <a:schemeClr val="tx1"/>
              </a:solidFill>
              <a:prstDash val="sys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Rett pil 38"/>
            <p:cNvCxnSpPr>
              <a:cxnSpLocks noChangeShapeType="1"/>
            </p:cNvCxnSpPr>
            <p:nvPr/>
          </p:nvCxnSpPr>
          <p:spPr bwMode="auto">
            <a:xfrm>
              <a:off x="5219700" y="3357563"/>
              <a:ext cx="1158875" cy="1223962"/>
            </a:xfrm>
            <a:prstGeom prst="straightConnector1">
              <a:avLst/>
            </a:prstGeom>
            <a:noFill/>
            <a:ln w="12700" algn="ctr">
              <a:solidFill>
                <a:schemeClr val="tx1"/>
              </a:solidFill>
              <a:prstDash val="sys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 name="Bilde 1"/>
          <p:cNvPicPr>
            <a:picLocks noChangeAspect="1"/>
          </p:cNvPicPr>
          <p:nvPr/>
        </p:nvPicPr>
        <p:blipFill rotWithShape="1">
          <a:blip r:embed="rId4" cstate="print">
            <a:extLst>
              <a:ext uri="{28A0092B-C50C-407E-A947-70E740481C1C}">
                <a14:useLocalDpi xmlns:a14="http://schemas.microsoft.com/office/drawing/2010/main" val="0"/>
              </a:ext>
            </a:extLst>
          </a:blip>
          <a:srcRect l="8513" t="34124" r="8872" b="33420"/>
          <a:stretch/>
        </p:blipFill>
        <p:spPr>
          <a:xfrm>
            <a:off x="3557488" y="955675"/>
            <a:ext cx="2187600" cy="859414"/>
          </a:xfrm>
          <a:prstGeom prst="rect">
            <a:avLst/>
          </a:prstGeom>
        </p:spPr>
      </p:pic>
      <p:sp>
        <p:nvSpPr>
          <p:cNvPr id="29" name="Line 18"/>
          <p:cNvSpPr>
            <a:spLocks noChangeShapeType="1"/>
          </p:cNvSpPr>
          <p:nvPr/>
        </p:nvSpPr>
        <p:spPr bwMode="auto">
          <a:xfrm flipH="1">
            <a:off x="7513638" y="2405063"/>
            <a:ext cx="0" cy="4222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Tree>
    <p:extLst>
      <p:ext uri="{BB962C8B-B14F-4D97-AF65-F5344CB8AC3E}">
        <p14:creationId xmlns:p14="http://schemas.microsoft.com/office/powerpoint/2010/main" val="874318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065" y="-1"/>
            <a:ext cx="9959863" cy="6741368"/>
          </a:xfrm>
          <a:prstGeom prst="rect">
            <a:avLst/>
          </a:prstGeom>
        </p:spPr>
      </p:pic>
      <p:graphicFrame>
        <p:nvGraphicFramePr>
          <p:cNvPr id="12" name="Diagram 11"/>
          <p:cNvGraphicFramePr/>
          <p:nvPr/>
        </p:nvGraphicFramePr>
        <p:xfrm>
          <a:off x="1276945" y="1053108"/>
          <a:ext cx="8134024" cy="73418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Bild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2293" y="5242152"/>
            <a:ext cx="1376922" cy="639650"/>
          </a:xfrm>
          <a:prstGeom prst="rect">
            <a:avLst/>
          </a:prstGeom>
        </p:spPr>
      </p:pic>
    </p:spTree>
    <p:extLst>
      <p:ext uri="{BB962C8B-B14F-4D97-AF65-F5344CB8AC3E}">
        <p14:creationId xmlns:p14="http://schemas.microsoft.com/office/powerpoint/2010/main" val="31168591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Norgeskart2"/>
          <p:cNvPicPr>
            <a:picLocks noChangeAspect="1" noChangeArrowheads="1"/>
          </p:cNvPicPr>
          <p:nvPr/>
        </p:nvPicPr>
        <p:blipFill rotWithShape="1">
          <a:blip r:embed="rId3">
            <a:extLst>
              <a:ext uri="{28A0092B-C50C-407E-A947-70E740481C1C}">
                <a14:useLocalDpi xmlns:a14="http://schemas.microsoft.com/office/drawing/2010/main" val="0"/>
              </a:ext>
            </a:extLst>
          </a:blip>
          <a:srcRect t="2022"/>
          <a:stretch/>
        </p:blipFill>
        <p:spPr bwMode="auto">
          <a:xfrm>
            <a:off x="2740244" y="642937"/>
            <a:ext cx="4377730" cy="545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Text Box 3"/>
          <p:cNvSpPr txBox="1">
            <a:spLocks noChangeArrowheads="1"/>
          </p:cNvSpPr>
          <p:nvPr/>
        </p:nvSpPr>
        <p:spPr bwMode="auto">
          <a:xfrm>
            <a:off x="5889429" y="1846542"/>
            <a:ext cx="2721570" cy="440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670" tIns="44835" rIns="89670" bIns="44835" anchor="ctr">
            <a:spAutoFit/>
          </a:bodyPr>
          <a:lstStyle>
            <a:lvl1pPr>
              <a:spcBef>
                <a:spcPct val="20000"/>
              </a:spcBef>
              <a:spcAft>
                <a:spcPct val="20000"/>
              </a:spcAft>
              <a:buFont typeface="Wingdings" pitchFamily="2" charset="2"/>
              <a:buChar char="§"/>
              <a:defRPr sz="2400">
                <a:solidFill>
                  <a:schemeClr val="hlink"/>
                </a:solidFill>
                <a:latin typeface="Arial" pitchFamily="34" charset="0"/>
              </a:defRPr>
            </a:lvl1pPr>
            <a:lvl2pPr marL="742950" indent="-285750">
              <a:spcBef>
                <a:spcPct val="20000"/>
              </a:spcBef>
              <a:spcAft>
                <a:spcPct val="20000"/>
              </a:spcAft>
              <a:buChar char="–"/>
              <a:defRPr>
                <a:solidFill>
                  <a:schemeClr val="hlink"/>
                </a:solidFill>
                <a:latin typeface="Arial" pitchFamily="34" charset="0"/>
              </a:defRPr>
            </a:lvl2pPr>
            <a:lvl3pPr marL="1143000" indent="-228600">
              <a:spcBef>
                <a:spcPct val="20000"/>
              </a:spcBef>
              <a:spcAft>
                <a:spcPct val="20000"/>
              </a:spcAft>
              <a:buFont typeface="Arial" pitchFamily="34" charset="0"/>
              <a:buChar char="–"/>
              <a:defRPr>
                <a:solidFill>
                  <a:schemeClr val="hlink"/>
                </a:solidFill>
                <a:latin typeface="Arial" pitchFamily="34" charset="0"/>
              </a:defRPr>
            </a:lvl3pPr>
            <a:lvl4pPr marL="1600200" indent="-228600">
              <a:spcBef>
                <a:spcPct val="20000"/>
              </a:spcBef>
              <a:spcAft>
                <a:spcPct val="20000"/>
              </a:spcAft>
              <a:buChar char="–"/>
              <a:defRPr>
                <a:solidFill>
                  <a:schemeClr val="hlink"/>
                </a:solidFill>
                <a:latin typeface="Arial" pitchFamily="34" charset="0"/>
              </a:defRPr>
            </a:lvl4pPr>
            <a:lvl5pPr marL="2057400" indent="-228600">
              <a:spcBef>
                <a:spcPct val="20000"/>
              </a:spcBef>
              <a:spcAft>
                <a:spcPct val="20000"/>
              </a:spcAft>
              <a:buChar char="»"/>
              <a:defRPr>
                <a:solidFill>
                  <a:schemeClr val="hlink"/>
                </a:solidFill>
                <a:latin typeface="Arial" pitchFamily="34" charset="0"/>
              </a:defRPr>
            </a:lvl5pPr>
            <a:lvl6pPr marL="2514600" indent="-228600" eaLnBrk="0" fontAlgn="base" hangingPunct="0">
              <a:spcBef>
                <a:spcPct val="20000"/>
              </a:spcBef>
              <a:spcAft>
                <a:spcPct val="20000"/>
              </a:spcAft>
              <a:buChar char="»"/>
              <a:defRPr>
                <a:solidFill>
                  <a:schemeClr val="hlink"/>
                </a:solidFill>
                <a:latin typeface="Arial" pitchFamily="34" charset="0"/>
              </a:defRPr>
            </a:lvl6pPr>
            <a:lvl7pPr marL="2971800" indent="-228600" eaLnBrk="0" fontAlgn="base" hangingPunct="0">
              <a:spcBef>
                <a:spcPct val="20000"/>
              </a:spcBef>
              <a:spcAft>
                <a:spcPct val="20000"/>
              </a:spcAft>
              <a:buChar char="»"/>
              <a:defRPr>
                <a:solidFill>
                  <a:schemeClr val="hlink"/>
                </a:solidFill>
                <a:latin typeface="Arial" pitchFamily="34" charset="0"/>
              </a:defRPr>
            </a:lvl7pPr>
            <a:lvl8pPr marL="3429000" indent="-228600" eaLnBrk="0" fontAlgn="base" hangingPunct="0">
              <a:spcBef>
                <a:spcPct val="20000"/>
              </a:spcBef>
              <a:spcAft>
                <a:spcPct val="20000"/>
              </a:spcAft>
              <a:buChar char="»"/>
              <a:defRPr>
                <a:solidFill>
                  <a:schemeClr val="hlink"/>
                </a:solidFill>
                <a:latin typeface="Arial" pitchFamily="34" charset="0"/>
              </a:defRPr>
            </a:lvl8pPr>
            <a:lvl9pPr marL="3886200" indent="-228600" eaLnBrk="0" fontAlgn="base" hangingPunct="0">
              <a:spcBef>
                <a:spcPct val="20000"/>
              </a:spcBef>
              <a:spcAft>
                <a:spcPct val="20000"/>
              </a:spcAft>
              <a:buChar char="»"/>
              <a:defRPr>
                <a:solidFill>
                  <a:schemeClr val="hlink"/>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nb-NO" altLang="nb-NO" sz="1138" b="1" i="0" u="none" strike="noStrike" kern="1200" cap="none" spc="0" normalizeH="0" baseline="0" noProof="0">
                <a:ln>
                  <a:noFill/>
                </a:ln>
                <a:solidFill>
                  <a:srgbClr val="000000"/>
                </a:solidFill>
                <a:effectLst/>
                <a:uLnTx/>
                <a:uFillTx/>
                <a:latin typeface="Arial" pitchFamily="34" charset="0"/>
                <a:ea typeface="+mn-ea"/>
                <a:cs typeface="+mn-cs"/>
              </a:rPr>
              <a:t>Region Nord (1):</a:t>
            </a:r>
            <a:r>
              <a:rPr kumimoji="0" lang="nb-NO" altLang="nb-NO" sz="1138" b="0" i="0" u="none" strike="noStrike" kern="1200" cap="none" spc="0" normalizeH="0" baseline="0" noProof="0">
                <a:ln>
                  <a:noFill/>
                </a:ln>
                <a:solidFill>
                  <a:srgbClr val="009999"/>
                </a:solidFill>
                <a:effectLst/>
                <a:uLnTx/>
                <a:uFillTx/>
                <a:latin typeface="Arial" pitchFamily="34" charset="0"/>
                <a:ea typeface="+mn-ea"/>
                <a:cs typeface="+mn-cs"/>
              </a:rPr>
              <a:t> </a:t>
            </a:r>
            <a:r>
              <a:rPr kumimoji="0" lang="nb-NO" altLang="nb-NO" sz="1138" b="1" i="0" u="none" strike="noStrike" kern="1200" cap="none" spc="0" normalizeH="0" baseline="0" noProof="0">
                <a:ln>
                  <a:noFill/>
                </a:ln>
                <a:solidFill>
                  <a:srgbClr val="0096D7"/>
                </a:solidFill>
                <a:effectLst/>
                <a:uLnTx/>
                <a:uFillTx/>
                <a:latin typeface="Arial" pitchFamily="34" charset="0"/>
                <a:ea typeface="+mn-ea"/>
                <a:cs typeface="+mn-cs"/>
              </a:rPr>
              <a:t>Svalbard</a:t>
            </a:r>
            <a:r>
              <a:rPr kumimoji="0" lang="nb-NO" altLang="nb-NO" sz="1138" b="0" i="0" u="none" strike="noStrike" kern="1200" cap="none" spc="0" normalizeH="0" baseline="0" noProof="0">
                <a:ln>
                  <a:noFill/>
                </a:ln>
                <a:solidFill>
                  <a:srgbClr val="0096D7"/>
                </a:solidFill>
                <a:effectLst/>
                <a:uLnTx/>
                <a:uFillTx/>
                <a:latin typeface="Arial" pitchFamily="34" charset="0"/>
                <a:ea typeface="+mn-ea"/>
                <a:cs typeface="+mn-cs"/>
              </a:rPr>
              <a:t>, </a:t>
            </a:r>
            <a:br>
              <a:rPr kumimoji="0" lang="nb-NO" altLang="nb-NO" sz="1138" b="0" i="0" u="none" strike="noStrike" kern="1200" cap="none" spc="0" normalizeH="0" baseline="0" noProof="0">
                <a:ln>
                  <a:noFill/>
                </a:ln>
                <a:solidFill>
                  <a:srgbClr val="009999"/>
                </a:solidFill>
                <a:effectLst/>
                <a:uLnTx/>
                <a:uFillTx/>
                <a:latin typeface="Arial" pitchFamily="34" charset="0"/>
                <a:ea typeface="+mn-ea"/>
                <a:cs typeface="+mn-cs"/>
              </a:rPr>
            </a:br>
            <a:r>
              <a:rPr kumimoji="0" lang="nb-NO" altLang="nb-NO" sz="1138" b="1" i="0" u="none" strike="noStrike" kern="1200" cap="none" spc="0" normalizeH="0" baseline="0" noProof="0">
                <a:ln>
                  <a:noFill/>
                </a:ln>
                <a:solidFill>
                  <a:srgbClr val="0096D7"/>
                </a:solidFill>
                <a:effectLst/>
                <a:uLnTx/>
                <a:uFillTx/>
                <a:latin typeface="Arial" pitchFamily="34" charset="0"/>
                <a:ea typeface="+mn-ea"/>
                <a:cs typeface="+mn-cs"/>
              </a:rPr>
              <a:t>Nordland, Troms og Finnmark (6) </a:t>
            </a:r>
            <a:endParaRPr kumimoji="0" lang="nb-NO" altLang="nb-NO" sz="1138" b="0" i="0" u="none" strike="noStrike" kern="1200" cap="none" spc="0" normalizeH="0" baseline="0" noProof="0">
              <a:ln>
                <a:noFill/>
              </a:ln>
              <a:solidFill>
                <a:srgbClr val="0096D7"/>
              </a:solidFill>
              <a:effectLst/>
              <a:uLnTx/>
              <a:uFillTx/>
              <a:latin typeface="Arial" pitchFamily="34" charset="0"/>
              <a:ea typeface="+mn-ea"/>
              <a:cs typeface="+mn-cs"/>
            </a:endParaRPr>
          </a:p>
        </p:txBody>
      </p:sp>
      <p:sp>
        <p:nvSpPr>
          <p:cNvPr id="397316" name="Line 4"/>
          <p:cNvSpPr>
            <a:spLocks noChangeShapeType="1"/>
          </p:cNvSpPr>
          <p:nvPr/>
        </p:nvSpPr>
        <p:spPr bwMode="auto">
          <a:xfrm flipH="1">
            <a:off x="1238250" y="3862388"/>
            <a:ext cx="3281363" cy="0"/>
          </a:xfrm>
          <a:prstGeom prst="line">
            <a:avLst/>
          </a:prstGeom>
          <a:noFill/>
          <a:ln w="127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7317" name="Text Box 5"/>
          <p:cNvSpPr txBox="1">
            <a:spLocks noChangeArrowheads="1"/>
          </p:cNvSpPr>
          <p:nvPr/>
        </p:nvSpPr>
        <p:spPr bwMode="auto">
          <a:xfrm>
            <a:off x="1362075" y="3452397"/>
            <a:ext cx="2724150" cy="440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670" tIns="44835" rIns="89670" bIns="44835" anchor="ctr">
            <a:spAutoFit/>
          </a:bodyPr>
          <a:lstStyle>
            <a:lvl1pPr>
              <a:spcBef>
                <a:spcPct val="20000"/>
              </a:spcBef>
              <a:spcAft>
                <a:spcPct val="20000"/>
              </a:spcAft>
              <a:buFont typeface="Wingdings" pitchFamily="2" charset="2"/>
              <a:buChar char="§"/>
              <a:defRPr sz="2400">
                <a:solidFill>
                  <a:schemeClr val="hlink"/>
                </a:solidFill>
                <a:latin typeface="Arial" pitchFamily="34" charset="0"/>
              </a:defRPr>
            </a:lvl1pPr>
            <a:lvl2pPr marL="742950" indent="-285750">
              <a:spcBef>
                <a:spcPct val="20000"/>
              </a:spcBef>
              <a:spcAft>
                <a:spcPct val="20000"/>
              </a:spcAft>
              <a:buChar char="–"/>
              <a:defRPr>
                <a:solidFill>
                  <a:schemeClr val="hlink"/>
                </a:solidFill>
                <a:latin typeface="Arial" pitchFamily="34" charset="0"/>
              </a:defRPr>
            </a:lvl2pPr>
            <a:lvl3pPr marL="1143000" indent="-228600">
              <a:spcBef>
                <a:spcPct val="20000"/>
              </a:spcBef>
              <a:spcAft>
                <a:spcPct val="20000"/>
              </a:spcAft>
              <a:buFont typeface="Arial" pitchFamily="34" charset="0"/>
              <a:buChar char="–"/>
              <a:defRPr>
                <a:solidFill>
                  <a:schemeClr val="hlink"/>
                </a:solidFill>
                <a:latin typeface="Arial" pitchFamily="34" charset="0"/>
              </a:defRPr>
            </a:lvl3pPr>
            <a:lvl4pPr marL="1600200" indent="-228600">
              <a:spcBef>
                <a:spcPct val="20000"/>
              </a:spcBef>
              <a:spcAft>
                <a:spcPct val="20000"/>
              </a:spcAft>
              <a:buChar char="–"/>
              <a:defRPr>
                <a:solidFill>
                  <a:schemeClr val="hlink"/>
                </a:solidFill>
                <a:latin typeface="Arial" pitchFamily="34" charset="0"/>
              </a:defRPr>
            </a:lvl4pPr>
            <a:lvl5pPr marL="2057400" indent="-228600">
              <a:spcBef>
                <a:spcPct val="20000"/>
              </a:spcBef>
              <a:spcAft>
                <a:spcPct val="20000"/>
              </a:spcAft>
              <a:buChar char="»"/>
              <a:defRPr>
                <a:solidFill>
                  <a:schemeClr val="hlink"/>
                </a:solidFill>
                <a:latin typeface="Arial" pitchFamily="34" charset="0"/>
              </a:defRPr>
            </a:lvl5pPr>
            <a:lvl6pPr marL="2514600" indent="-228600" eaLnBrk="0" fontAlgn="base" hangingPunct="0">
              <a:spcBef>
                <a:spcPct val="20000"/>
              </a:spcBef>
              <a:spcAft>
                <a:spcPct val="20000"/>
              </a:spcAft>
              <a:buChar char="»"/>
              <a:defRPr>
                <a:solidFill>
                  <a:schemeClr val="hlink"/>
                </a:solidFill>
                <a:latin typeface="Arial" pitchFamily="34" charset="0"/>
              </a:defRPr>
            </a:lvl6pPr>
            <a:lvl7pPr marL="2971800" indent="-228600" eaLnBrk="0" fontAlgn="base" hangingPunct="0">
              <a:spcBef>
                <a:spcPct val="20000"/>
              </a:spcBef>
              <a:spcAft>
                <a:spcPct val="20000"/>
              </a:spcAft>
              <a:buChar char="»"/>
              <a:defRPr>
                <a:solidFill>
                  <a:schemeClr val="hlink"/>
                </a:solidFill>
                <a:latin typeface="Arial" pitchFamily="34" charset="0"/>
              </a:defRPr>
            </a:lvl7pPr>
            <a:lvl8pPr marL="3429000" indent="-228600" eaLnBrk="0" fontAlgn="base" hangingPunct="0">
              <a:spcBef>
                <a:spcPct val="20000"/>
              </a:spcBef>
              <a:spcAft>
                <a:spcPct val="20000"/>
              </a:spcAft>
              <a:buChar char="»"/>
              <a:defRPr>
                <a:solidFill>
                  <a:schemeClr val="hlink"/>
                </a:solidFill>
                <a:latin typeface="Arial" pitchFamily="34" charset="0"/>
              </a:defRPr>
            </a:lvl8pPr>
            <a:lvl9pPr marL="3886200" indent="-228600" eaLnBrk="0" fontAlgn="base" hangingPunct="0">
              <a:spcBef>
                <a:spcPct val="20000"/>
              </a:spcBef>
              <a:spcAft>
                <a:spcPct val="20000"/>
              </a:spcAft>
              <a:buChar char="»"/>
              <a:defRPr>
                <a:solidFill>
                  <a:schemeClr val="hlink"/>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nb-NO" altLang="nb-NO" sz="1138" b="1" i="0" u="none" strike="noStrike" kern="1200" cap="none" spc="0" normalizeH="0" baseline="0" noProof="0">
                <a:ln>
                  <a:noFill/>
                </a:ln>
                <a:solidFill>
                  <a:srgbClr val="000000"/>
                </a:solidFill>
                <a:effectLst/>
                <a:uLnTx/>
                <a:uFillTx/>
                <a:latin typeface="Arial" pitchFamily="34" charset="0"/>
                <a:ea typeface="+mn-ea"/>
                <a:cs typeface="+mn-cs"/>
              </a:rPr>
              <a:t>Region Midt (2):</a:t>
            </a:r>
            <a:r>
              <a:rPr kumimoji="0" lang="nb-NO" altLang="nb-NO" sz="1138" b="0" i="0" u="none" strike="noStrike" kern="1200" cap="none" spc="0" normalizeH="0" baseline="0" noProof="0">
                <a:ln>
                  <a:noFill/>
                </a:ln>
                <a:solidFill>
                  <a:srgbClr val="009999"/>
                </a:solidFill>
                <a:effectLst/>
                <a:uLnTx/>
                <a:uFillTx/>
                <a:latin typeface="Arial" pitchFamily="34" charset="0"/>
                <a:ea typeface="+mn-ea"/>
                <a:cs typeface="+mn-cs"/>
              </a:rPr>
              <a:t> </a:t>
            </a:r>
            <a:br>
              <a:rPr kumimoji="0" lang="nb-NO" altLang="nb-NO" sz="1138" b="1" i="0" u="none" strike="noStrike" kern="1200" cap="none" spc="0" normalizeH="0" baseline="0" noProof="0">
                <a:ln>
                  <a:noFill/>
                </a:ln>
                <a:solidFill>
                  <a:srgbClr val="0096D7"/>
                </a:solidFill>
                <a:effectLst/>
                <a:uLnTx/>
                <a:uFillTx/>
                <a:latin typeface="Arial" pitchFamily="34" charset="0"/>
                <a:ea typeface="+mn-ea"/>
                <a:cs typeface="+mn-cs"/>
              </a:rPr>
            </a:br>
            <a:r>
              <a:rPr kumimoji="0" lang="nb-NO" altLang="nb-NO" sz="1138" b="1" i="0" u="none" strike="noStrike" kern="1200" cap="none" spc="0" normalizeH="0" baseline="0" noProof="0">
                <a:ln>
                  <a:noFill/>
                </a:ln>
                <a:solidFill>
                  <a:srgbClr val="0096D7"/>
                </a:solidFill>
                <a:effectLst/>
                <a:uLnTx/>
                <a:uFillTx/>
                <a:latin typeface="Arial" pitchFamily="34" charset="0"/>
                <a:ea typeface="+mn-ea"/>
                <a:cs typeface="+mn-cs"/>
              </a:rPr>
              <a:t> Trøndelag, Møre og Romsdal</a:t>
            </a:r>
            <a:r>
              <a:rPr kumimoji="0" lang="nb-NO" altLang="nb-NO" sz="1138" b="1" i="0" u="none" strike="noStrike" kern="1200" cap="none" spc="0" normalizeH="0" baseline="0" noProof="0">
                <a:ln>
                  <a:noFill/>
                </a:ln>
                <a:solidFill>
                  <a:srgbClr val="009999"/>
                </a:solidFill>
                <a:effectLst/>
                <a:uLnTx/>
                <a:uFillTx/>
                <a:latin typeface="Arial" pitchFamily="34" charset="0"/>
                <a:ea typeface="+mn-ea"/>
                <a:cs typeface="+mn-cs"/>
              </a:rPr>
              <a:t>                        </a:t>
            </a:r>
          </a:p>
        </p:txBody>
      </p:sp>
      <p:sp>
        <p:nvSpPr>
          <p:cNvPr id="397318" name="Line 6"/>
          <p:cNvSpPr>
            <a:spLocks noChangeShapeType="1"/>
          </p:cNvSpPr>
          <p:nvPr/>
        </p:nvSpPr>
        <p:spPr bwMode="auto">
          <a:xfrm flipH="1">
            <a:off x="1238250" y="4791075"/>
            <a:ext cx="2724150" cy="0"/>
          </a:xfrm>
          <a:prstGeom prst="line">
            <a:avLst/>
          </a:prstGeom>
          <a:noFill/>
          <a:ln w="127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7319" name="Text Box 7"/>
          <p:cNvSpPr txBox="1">
            <a:spLocks noChangeArrowheads="1"/>
          </p:cNvSpPr>
          <p:nvPr/>
        </p:nvSpPr>
        <p:spPr bwMode="auto">
          <a:xfrm>
            <a:off x="1325961" y="4468641"/>
            <a:ext cx="2164358" cy="26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670" tIns="44835" rIns="89670" bIns="44835" anchor="ctr">
            <a:spAutoFit/>
          </a:bodyPr>
          <a:lstStyle>
            <a:lvl1pPr>
              <a:spcBef>
                <a:spcPct val="20000"/>
              </a:spcBef>
              <a:spcAft>
                <a:spcPct val="20000"/>
              </a:spcAft>
              <a:buFont typeface="Wingdings" pitchFamily="2" charset="2"/>
              <a:buChar char="§"/>
              <a:defRPr sz="2400">
                <a:solidFill>
                  <a:schemeClr val="hlink"/>
                </a:solidFill>
                <a:latin typeface="Arial" pitchFamily="34" charset="0"/>
              </a:defRPr>
            </a:lvl1pPr>
            <a:lvl2pPr marL="742950" indent="-285750">
              <a:spcBef>
                <a:spcPct val="20000"/>
              </a:spcBef>
              <a:spcAft>
                <a:spcPct val="20000"/>
              </a:spcAft>
              <a:buChar char="–"/>
              <a:defRPr>
                <a:solidFill>
                  <a:schemeClr val="hlink"/>
                </a:solidFill>
                <a:latin typeface="Arial" pitchFamily="34" charset="0"/>
              </a:defRPr>
            </a:lvl2pPr>
            <a:lvl3pPr marL="1143000" indent="-228600">
              <a:spcBef>
                <a:spcPct val="20000"/>
              </a:spcBef>
              <a:spcAft>
                <a:spcPct val="20000"/>
              </a:spcAft>
              <a:buFont typeface="Arial" pitchFamily="34" charset="0"/>
              <a:buChar char="–"/>
              <a:defRPr>
                <a:solidFill>
                  <a:schemeClr val="hlink"/>
                </a:solidFill>
                <a:latin typeface="Arial" pitchFamily="34" charset="0"/>
              </a:defRPr>
            </a:lvl3pPr>
            <a:lvl4pPr marL="1600200" indent="-228600">
              <a:spcBef>
                <a:spcPct val="20000"/>
              </a:spcBef>
              <a:spcAft>
                <a:spcPct val="20000"/>
              </a:spcAft>
              <a:buChar char="–"/>
              <a:defRPr>
                <a:solidFill>
                  <a:schemeClr val="hlink"/>
                </a:solidFill>
                <a:latin typeface="Arial" pitchFamily="34" charset="0"/>
              </a:defRPr>
            </a:lvl4pPr>
            <a:lvl5pPr marL="2057400" indent="-228600">
              <a:spcBef>
                <a:spcPct val="20000"/>
              </a:spcBef>
              <a:spcAft>
                <a:spcPct val="20000"/>
              </a:spcAft>
              <a:buChar char="»"/>
              <a:defRPr>
                <a:solidFill>
                  <a:schemeClr val="hlink"/>
                </a:solidFill>
                <a:latin typeface="Arial" pitchFamily="34" charset="0"/>
              </a:defRPr>
            </a:lvl5pPr>
            <a:lvl6pPr marL="2514600" indent="-228600" eaLnBrk="0" fontAlgn="base" hangingPunct="0">
              <a:spcBef>
                <a:spcPct val="20000"/>
              </a:spcBef>
              <a:spcAft>
                <a:spcPct val="20000"/>
              </a:spcAft>
              <a:buChar char="»"/>
              <a:defRPr>
                <a:solidFill>
                  <a:schemeClr val="hlink"/>
                </a:solidFill>
                <a:latin typeface="Arial" pitchFamily="34" charset="0"/>
              </a:defRPr>
            </a:lvl6pPr>
            <a:lvl7pPr marL="2971800" indent="-228600" eaLnBrk="0" fontAlgn="base" hangingPunct="0">
              <a:spcBef>
                <a:spcPct val="20000"/>
              </a:spcBef>
              <a:spcAft>
                <a:spcPct val="20000"/>
              </a:spcAft>
              <a:buChar char="»"/>
              <a:defRPr>
                <a:solidFill>
                  <a:schemeClr val="hlink"/>
                </a:solidFill>
                <a:latin typeface="Arial" pitchFamily="34" charset="0"/>
              </a:defRPr>
            </a:lvl7pPr>
            <a:lvl8pPr marL="3429000" indent="-228600" eaLnBrk="0" fontAlgn="base" hangingPunct="0">
              <a:spcBef>
                <a:spcPct val="20000"/>
              </a:spcBef>
              <a:spcAft>
                <a:spcPct val="20000"/>
              </a:spcAft>
              <a:buChar char="»"/>
              <a:defRPr>
                <a:solidFill>
                  <a:schemeClr val="hlink"/>
                </a:solidFill>
                <a:latin typeface="Arial" pitchFamily="34" charset="0"/>
              </a:defRPr>
            </a:lvl8pPr>
            <a:lvl9pPr marL="3886200" indent="-228600" eaLnBrk="0" fontAlgn="base" hangingPunct="0">
              <a:spcBef>
                <a:spcPct val="20000"/>
              </a:spcBef>
              <a:spcAft>
                <a:spcPct val="20000"/>
              </a:spcAft>
              <a:buChar char="»"/>
              <a:defRPr>
                <a:solidFill>
                  <a:schemeClr val="hlink"/>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nb-NO" altLang="nb-NO" sz="1138" b="1" i="0" u="none" strike="noStrike" kern="1200" cap="none" spc="0" normalizeH="0" baseline="0" noProof="0">
                <a:ln>
                  <a:noFill/>
                </a:ln>
                <a:solidFill>
                  <a:srgbClr val="000000"/>
                </a:solidFill>
                <a:effectLst/>
                <a:uLnTx/>
                <a:uFillTx/>
                <a:latin typeface="Arial" pitchFamily="34" charset="0"/>
                <a:ea typeface="+mn-ea"/>
                <a:cs typeface="+mn-cs"/>
              </a:rPr>
              <a:t>Region Vest (3):</a:t>
            </a:r>
            <a:r>
              <a:rPr kumimoji="0" lang="nb-NO" altLang="nb-NO" sz="1138" b="0" i="0" u="none" strike="noStrike" kern="1200" cap="none" spc="0" normalizeH="0" baseline="0" noProof="0">
                <a:ln>
                  <a:noFill/>
                </a:ln>
                <a:solidFill>
                  <a:srgbClr val="009999"/>
                </a:solidFill>
                <a:effectLst/>
                <a:uLnTx/>
                <a:uFillTx/>
                <a:latin typeface="Arial" pitchFamily="34" charset="0"/>
                <a:ea typeface="+mn-ea"/>
                <a:cs typeface="+mn-cs"/>
              </a:rPr>
              <a:t> </a:t>
            </a:r>
            <a:r>
              <a:rPr kumimoji="0" lang="nb-NO" altLang="nb-NO" sz="1138" b="1" i="0" u="none" strike="noStrike" kern="1200" cap="none" spc="0" normalizeH="0" baseline="0" noProof="0">
                <a:ln>
                  <a:noFill/>
                </a:ln>
                <a:solidFill>
                  <a:srgbClr val="0096D7"/>
                </a:solidFill>
                <a:effectLst/>
                <a:uLnTx/>
                <a:uFillTx/>
                <a:latin typeface="Arial" pitchFamily="34" charset="0"/>
                <a:ea typeface="+mn-ea"/>
                <a:cs typeface="+mn-cs"/>
              </a:rPr>
              <a:t>Vestland</a:t>
            </a:r>
            <a:r>
              <a:rPr kumimoji="0" lang="nb-NO" altLang="nb-NO" sz="1138" b="0" i="0" u="none" strike="noStrike" kern="1200" cap="none" spc="0" normalizeH="0" baseline="0" noProof="0">
                <a:ln>
                  <a:noFill/>
                </a:ln>
                <a:solidFill>
                  <a:srgbClr val="0096D7"/>
                </a:solidFill>
                <a:effectLst/>
                <a:uLnTx/>
                <a:uFillTx/>
                <a:latin typeface="Arial" pitchFamily="34" charset="0"/>
                <a:ea typeface="+mn-ea"/>
                <a:cs typeface="+mn-cs"/>
              </a:rPr>
              <a:t> </a:t>
            </a:r>
          </a:p>
        </p:txBody>
      </p:sp>
      <p:sp>
        <p:nvSpPr>
          <p:cNvPr id="397320" name="Line 8"/>
          <p:cNvSpPr>
            <a:spLocks noChangeShapeType="1"/>
          </p:cNvSpPr>
          <p:nvPr/>
        </p:nvSpPr>
        <p:spPr bwMode="auto">
          <a:xfrm flipH="1">
            <a:off x="1238250" y="5652691"/>
            <a:ext cx="2909888" cy="0"/>
          </a:xfrm>
          <a:prstGeom prst="line">
            <a:avLst/>
          </a:prstGeom>
          <a:noFill/>
          <a:ln w="127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7322" name="Text Box 11"/>
          <p:cNvSpPr txBox="1">
            <a:spLocks noChangeArrowheads="1"/>
          </p:cNvSpPr>
          <p:nvPr/>
        </p:nvSpPr>
        <p:spPr bwMode="auto">
          <a:xfrm>
            <a:off x="4937035" y="5112273"/>
            <a:ext cx="3996239" cy="26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spAutoFit/>
          </a:bodyPr>
          <a:lstStyle>
            <a:lvl1pPr>
              <a:spcBef>
                <a:spcPct val="20000"/>
              </a:spcBef>
              <a:spcAft>
                <a:spcPct val="20000"/>
              </a:spcAft>
              <a:buFont typeface="Wingdings" pitchFamily="2" charset="2"/>
              <a:buChar char="§"/>
              <a:defRPr sz="2400">
                <a:solidFill>
                  <a:schemeClr val="hlink"/>
                </a:solidFill>
                <a:latin typeface="Arial" pitchFamily="34" charset="0"/>
              </a:defRPr>
            </a:lvl1pPr>
            <a:lvl2pPr marL="742950" indent="-285750">
              <a:spcBef>
                <a:spcPct val="20000"/>
              </a:spcBef>
              <a:spcAft>
                <a:spcPct val="20000"/>
              </a:spcAft>
              <a:buChar char="–"/>
              <a:defRPr>
                <a:solidFill>
                  <a:schemeClr val="hlink"/>
                </a:solidFill>
                <a:latin typeface="Arial" pitchFamily="34" charset="0"/>
              </a:defRPr>
            </a:lvl2pPr>
            <a:lvl3pPr marL="1143000" indent="-228600">
              <a:spcBef>
                <a:spcPct val="20000"/>
              </a:spcBef>
              <a:spcAft>
                <a:spcPct val="20000"/>
              </a:spcAft>
              <a:buFont typeface="Arial" pitchFamily="34" charset="0"/>
              <a:buChar char="–"/>
              <a:defRPr>
                <a:solidFill>
                  <a:schemeClr val="hlink"/>
                </a:solidFill>
                <a:latin typeface="Arial" pitchFamily="34" charset="0"/>
              </a:defRPr>
            </a:lvl3pPr>
            <a:lvl4pPr marL="1600200" indent="-228600">
              <a:spcBef>
                <a:spcPct val="20000"/>
              </a:spcBef>
              <a:spcAft>
                <a:spcPct val="20000"/>
              </a:spcAft>
              <a:buChar char="–"/>
              <a:defRPr>
                <a:solidFill>
                  <a:schemeClr val="hlink"/>
                </a:solidFill>
                <a:latin typeface="Arial" pitchFamily="34" charset="0"/>
              </a:defRPr>
            </a:lvl4pPr>
            <a:lvl5pPr marL="2057400" indent="-228600">
              <a:spcBef>
                <a:spcPct val="20000"/>
              </a:spcBef>
              <a:spcAft>
                <a:spcPct val="20000"/>
              </a:spcAft>
              <a:buChar char="»"/>
              <a:defRPr>
                <a:solidFill>
                  <a:schemeClr val="hlink"/>
                </a:solidFill>
                <a:latin typeface="Arial" pitchFamily="34" charset="0"/>
              </a:defRPr>
            </a:lvl5pPr>
            <a:lvl6pPr marL="2514600" indent="-228600" eaLnBrk="0" fontAlgn="base" hangingPunct="0">
              <a:spcBef>
                <a:spcPct val="20000"/>
              </a:spcBef>
              <a:spcAft>
                <a:spcPct val="20000"/>
              </a:spcAft>
              <a:buChar char="»"/>
              <a:defRPr>
                <a:solidFill>
                  <a:schemeClr val="hlink"/>
                </a:solidFill>
                <a:latin typeface="Arial" pitchFamily="34" charset="0"/>
              </a:defRPr>
            </a:lvl6pPr>
            <a:lvl7pPr marL="2971800" indent="-228600" eaLnBrk="0" fontAlgn="base" hangingPunct="0">
              <a:spcBef>
                <a:spcPct val="20000"/>
              </a:spcBef>
              <a:spcAft>
                <a:spcPct val="20000"/>
              </a:spcAft>
              <a:buChar char="»"/>
              <a:defRPr>
                <a:solidFill>
                  <a:schemeClr val="hlink"/>
                </a:solidFill>
                <a:latin typeface="Arial" pitchFamily="34" charset="0"/>
              </a:defRPr>
            </a:lvl7pPr>
            <a:lvl8pPr marL="3429000" indent="-228600" eaLnBrk="0" fontAlgn="base" hangingPunct="0">
              <a:spcBef>
                <a:spcPct val="20000"/>
              </a:spcBef>
              <a:spcAft>
                <a:spcPct val="20000"/>
              </a:spcAft>
              <a:buChar char="»"/>
              <a:defRPr>
                <a:solidFill>
                  <a:schemeClr val="hlink"/>
                </a:solidFill>
                <a:latin typeface="Arial" pitchFamily="34" charset="0"/>
              </a:defRPr>
            </a:lvl8pPr>
            <a:lvl9pPr marL="3886200" indent="-228600" eaLnBrk="0" fontAlgn="base" hangingPunct="0">
              <a:spcBef>
                <a:spcPct val="20000"/>
              </a:spcBef>
              <a:spcAft>
                <a:spcPct val="20000"/>
              </a:spcAft>
              <a:buChar char="»"/>
              <a:defRPr>
                <a:solidFill>
                  <a:schemeClr val="hlink"/>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nb-NO" altLang="nb-NO" sz="1138" b="1" i="0" u="none" strike="noStrike" kern="1200" cap="none" spc="0" normalizeH="0" baseline="0" noProof="0">
                <a:ln>
                  <a:noFill/>
                </a:ln>
                <a:solidFill>
                  <a:srgbClr val="000000"/>
                </a:solidFill>
                <a:effectLst/>
                <a:uLnTx/>
                <a:uFillTx/>
                <a:latin typeface="Arial" pitchFamily="34" charset="0"/>
                <a:ea typeface="+mn-ea"/>
                <a:cs typeface="+mn-cs"/>
              </a:rPr>
              <a:t>Region Sør-Øst (5): </a:t>
            </a:r>
            <a:r>
              <a:rPr kumimoji="0" lang="nb-NO" altLang="nb-NO" sz="1138" b="1" i="0" u="none" strike="noStrike" kern="1200" cap="none" spc="0" normalizeH="0" baseline="0" noProof="0">
                <a:ln>
                  <a:noFill/>
                </a:ln>
                <a:solidFill>
                  <a:srgbClr val="0096D7"/>
                </a:solidFill>
                <a:effectLst/>
                <a:uLnTx/>
                <a:uFillTx/>
                <a:latin typeface="Arial" pitchFamily="34" charset="0"/>
                <a:ea typeface="+mn-ea"/>
                <a:cs typeface="+mn-cs"/>
              </a:rPr>
              <a:t>Vestfold, Telemark, Viken og Oslo </a:t>
            </a:r>
            <a:r>
              <a:rPr kumimoji="0" lang="nb-NO" altLang="nb-NO" sz="1138" b="0" i="0" u="none" strike="noStrike" kern="1200" cap="none" spc="0" normalizeH="0" baseline="0" noProof="0">
                <a:ln>
                  <a:noFill/>
                </a:ln>
                <a:solidFill>
                  <a:srgbClr val="0096D7"/>
                </a:solidFill>
                <a:effectLst/>
                <a:uLnTx/>
                <a:uFillTx/>
                <a:latin typeface="Arial" pitchFamily="34" charset="0"/>
                <a:ea typeface="+mn-ea"/>
                <a:cs typeface="+mn-cs"/>
              </a:rPr>
              <a:t> </a:t>
            </a:r>
          </a:p>
        </p:txBody>
      </p:sp>
      <p:sp>
        <p:nvSpPr>
          <p:cNvPr id="397325" name="Line 15"/>
          <p:cNvSpPr>
            <a:spLocks noChangeShapeType="1"/>
          </p:cNvSpPr>
          <p:nvPr/>
        </p:nvSpPr>
        <p:spPr bwMode="auto">
          <a:xfrm>
            <a:off x="5014912" y="4357688"/>
            <a:ext cx="3652838" cy="0"/>
          </a:xfrm>
          <a:prstGeom prst="line">
            <a:avLst/>
          </a:prstGeom>
          <a:noFill/>
          <a:ln w="127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7326" name="Text Box 16"/>
          <p:cNvSpPr txBox="1">
            <a:spLocks noChangeArrowheads="1"/>
          </p:cNvSpPr>
          <p:nvPr/>
        </p:nvSpPr>
        <p:spPr bwMode="auto">
          <a:xfrm>
            <a:off x="5489969" y="4121673"/>
            <a:ext cx="2406059" cy="26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spAutoFit/>
          </a:bodyPr>
          <a:lstStyle>
            <a:lvl1pPr>
              <a:spcBef>
                <a:spcPct val="20000"/>
              </a:spcBef>
              <a:spcAft>
                <a:spcPct val="20000"/>
              </a:spcAft>
              <a:buFont typeface="Wingdings" pitchFamily="2" charset="2"/>
              <a:buChar char="§"/>
              <a:defRPr sz="2400">
                <a:solidFill>
                  <a:schemeClr val="hlink"/>
                </a:solidFill>
                <a:latin typeface="Arial" pitchFamily="34" charset="0"/>
              </a:defRPr>
            </a:lvl1pPr>
            <a:lvl2pPr marL="742950" indent="-285750">
              <a:spcBef>
                <a:spcPct val="20000"/>
              </a:spcBef>
              <a:spcAft>
                <a:spcPct val="20000"/>
              </a:spcAft>
              <a:buChar char="–"/>
              <a:defRPr>
                <a:solidFill>
                  <a:schemeClr val="hlink"/>
                </a:solidFill>
                <a:latin typeface="Arial" pitchFamily="34" charset="0"/>
              </a:defRPr>
            </a:lvl2pPr>
            <a:lvl3pPr marL="1143000" indent="-228600">
              <a:spcBef>
                <a:spcPct val="20000"/>
              </a:spcBef>
              <a:spcAft>
                <a:spcPct val="20000"/>
              </a:spcAft>
              <a:buFont typeface="Arial" pitchFamily="34" charset="0"/>
              <a:buChar char="–"/>
              <a:defRPr>
                <a:solidFill>
                  <a:schemeClr val="hlink"/>
                </a:solidFill>
                <a:latin typeface="Arial" pitchFamily="34" charset="0"/>
              </a:defRPr>
            </a:lvl3pPr>
            <a:lvl4pPr marL="1600200" indent="-228600">
              <a:spcBef>
                <a:spcPct val="20000"/>
              </a:spcBef>
              <a:spcAft>
                <a:spcPct val="20000"/>
              </a:spcAft>
              <a:buChar char="–"/>
              <a:defRPr>
                <a:solidFill>
                  <a:schemeClr val="hlink"/>
                </a:solidFill>
                <a:latin typeface="Arial" pitchFamily="34" charset="0"/>
              </a:defRPr>
            </a:lvl4pPr>
            <a:lvl5pPr marL="2057400" indent="-228600">
              <a:spcBef>
                <a:spcPct val="20000"/>
              </a:spcBef>
              <a:spcAft>
                <a:spcPct val="20000"/>
              </a:spcAft>
              <a:buChar char="»"/>
              <a:defRPr>
                <a:solidFill>
                  <a:schemeClr val="hlink"/>
                </a:solidFill>
                <a:latin typeface="Arial" pitchFamily="34" charset="0"/>
              </a:defRPr>
            </a:lvl5pPr>
            <a:lvl6pPr marL="2514600" indent="-228600" eaLnBrk="0" fontAlgn="base" hangingPunct="0">
              <a:spcBef>
                <a:spcPct val="20000"/>
              </a:spcBef>
              <a:spcAft>
                <a:spcPct val="20000"/>
              </a:spcAft>
              <a:buChar char="»"/>
              <a:defRPr>
                <a:solidFill>
                  <a:schemeClr val="hlink"/>
                </a:solidFill>
                <a:latin typeface="Arial" pitchFamily="34" charset="0"/>
              </a:defRPr>
            </a:lvl6pPr>
            <a:lvl7pPr marL="2971800" indent="-228600" eaLnBrk="0" fontAlgn="base" hangingPunct="0">
              <a:spcBef>
                <a:spcPct val="20000"/>
              </a:spcBef>
              <a:spcAft>
                <a:spcPct val="20000"/>
              </a:spcAft>
              <a:buChar char="»"/>
              <a:defRPr>
                <a:solidFill>
                  <a:schemeClr val="hlink"/>
                </a:solidFill>
                <a:latin typeface="Arial" pitchFamily="34" charset="0"/>
              </a:defRPr>
            </a:lvl7pPr>
            <a:lvl8pPr marL="3429000" indent="-228600" eaLnBrk="0" fontAlgn="base" hangingPunct="0">
              <a:spcBef>
                <a:spcPct val="20000"/>
              </a:spcBef>
              <a:spcAft>
                <a:spcPct val="20000"/>
              </a:spcAft>
              <a:buChar char="»"/>
              <a:defRPr>
                <a:solidFill>
                  <a:schemeClr val="hlink"/>
                </a:solidFill>
                <a:latin typeface="Arial" pitchFamily="34" charset="0"/>
              </a:defRPr>
            </a:lvl8pPr>
            <a:lvl9pPr marL="3886200" indent="-228600" eaLnBrk="0" fontAlgn="base" hangingPunct="0">
              <a:spcBef>
                <a:spcPct val="20000"/>
              </a:spcBef>
              <a:spcAft>
                <a:spcPct val="20000"/>
              </a:spcAft>
              <a:buChar char="»"/>
              <a:defRPr>
                <a:solidFill>
                  <a:schemeClr val="hlink"/>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nb-NO" altLang="nb-NO" sz="1138" b="1" i="0" u="none" strike="noStrike" kern="1200" cap="none" spc="0" normalizeH="0" baseline="0" noProof="0">
                <a:ln>
                  <a:noFill/>
                </a:ln>
                <a:solidFill>
                  <a:srgbClr val="000000"/>
                </a:solidFill>
                <a:effectLst/>
                <a:uLnTx/>
                <a:uFillTx/>
                <a:latin typeface="Arial" pitchFamily="34" charset="0"/>
                <a:ea typeface="+mn-ea"/>
                <a:cs typeface="+mn-cs"/>
              </a:rPr>
              <a:t>Region Innlandet (6)  :</a:t>
            </a:r>
            <a:r>
              <a:rPr kumimoji="0" lang="nb-NO" altLang="nb-NO" sz="1138" b="0" i="0" u="none" strike="noStrike" kern="1200" cap="none" spc="0" normalizeH="0" baseline="0" noProof="0">
                <a:ln>
                  <a:noFill/>
                </a:ln>
                <a:solidFill>
                  <a:srgbClr val="009999"/>
                </a:solidFill>
                <a:effectLst/>
                <a:uLnTx/>
                <a:uFillTx/>
                <a:latin typeface="Arial" pitchFamily="34" charset="0"/>
                <a:ea typeface="+mn-ea"/>
                <a:cs typeface="+mn-cs"/>
              </a:rPr>
              <a:t> </a:t>
            </a:r>
            <a:r>
              <a:rPr kumimoji="0" lang="nb-NO" altLang="nb-NO" sz="1138" b="1" i="0" u="none" strike="noStrike" kern="1200" cap="none" spc="0" normalizeH="0" baseline="0" noProof="0">
                <a:ln>
                  <a:noFill/>
                </a:ln>
                <a:solidFill>
                  <a:srgbClr val="0096D7"/>
                </a:solidFill>
                <a:effectLst/>
                <a:uLnTx/>
                <a:uFillTx/>
                <a:latin typeface="Arial" pitchFamily="34" charset="0"/>
                <a:ea typeface="+mn-ea"/>
                <a:cs typeface="+mn-cs"/>
              </a:rPr>
              <a:t>Innlandet</a:t>
            </a:r>
          </a:p>
        </p:txBody>
      </p:sp>
      <p:sp>
        <p:nvSpPr>
          <p:cNvPr id="397327" name="Line 17"/>
          <p:cNvSpPr>
            <a:spLocks noChangeShapeType="1"/>
          </p:cNvSpPr>
          <p:nvPr/>
        </p:nvSpPr>
        <p:spPr bwMode="auto">
          <a:xfrm>
            <a:off x="4829175" y="5100637"/>
            <a:ext cx="0" cy="723605"/>
          </a:xfrm>
          <a:prstGeom prst="line">
            <a:avLst/>
          </a:prstGeom>
          <a:noFill/>
          <a:ln w="9525">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7328" name="Line 18"/>
          <p:cNvSpPr>
            <a:spLocks noChangeShapeType="1"/>
          </p:cNvSpPr>
          <p:nvPr/>
        </p:nvSpPr>
        <p:spPr bwMode="auto">
          <a:xfrm>
            <a:off x="4829177" y="5824243"/>
            <a:ext cx="1136939" cy="0"/>
          </a:xfrm>
          <a:prstGeom prst="line">
            <a:avLst/>
          </a:prstGeom>
          <a:noFill/>
          <a:ln w="9525">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7329" name="Text Box 19"/>
          <p:cNvSpPr txBox="1">
            <a:spLocks noChangeArrowheads="1"/>
          </p:cNvSpPr>
          <p:nvPr/>
        </p:nvSpPr>
        <p:spPr bwMode="auto">
          <a:xfrm>
            <a:off x="6025068" y="5691416"/>
            <a:ext cx="1530821" cy="265658"/>
          </a:xfrm>
          <a:prstGeom prst="rect">
            <a:avLst/>
          </a:prstGeom>
          <a:solidFill>
            <a:srgbClr val="FFFF00"/>
          </a:solidFill>
          <a:ln w="28575">
            <a:solidFill>
              <a:srgbClr val="FFC000"/>
            </a:solidFill>
            <a:miter lim="800000"/>
            <a:headEnd/>
            <a:tailEnd/>
          </a:ln>
          <a:effectLst/>
        </p:spPr>
        <p:txBody>
          <a:bodyPr wrap="none" lIns="89670" tIns="44835" rIns="89670" bIns="44835" anchor="ctr">
            <a:spAutoFit/>
          </a:bodyPr>
          <a:lstStyle>
            <a:lvl1pPr>
              <a:spcBef>
                <a:spcPct val="20000"/>
              </a:spcBef>
              <a:spcAft>
                <a:spcPct val="20000"/>
              </a:spcAft>
              <a:buFont typeface="Wingdings" pitchFamily="2" charset="2"/>
              <a:buChar char="§"/>
              <a:defRPr sz="2400">
                <a:solidFill>
                  <a:schemeClr val="hlink"/>
                </a:solidFill>
                <a:latin typeface="Arial" pitchFamily="34" charset="0"/>
              </a:defRPr>
            </a:lvl1pPr>
            <a:lvl2pPr marL="742950" indent="-285750">
              <a:spcBef>
                <a:spcPct val="20000"/>
              </a:spcBef>
              <a:spcAft>
                <a:spcPct val="20000"/>
              </a:spcAft>
              <a:buChar char="–"/>
              <a:defRPr>
                <a:solidFill>
                  <a:schemeClr val="hlink"/>
                </a:solidFill>
                <a:latin typeface="Arial" pitchFamily="34" charset="0"/>
              </a:defRPr>
            </a:lvl2pPr>
            <a:lvl3pPr marL="1143000" indent="-228600">
              <a:spcBef>
                <a:spcPct val="20000"/>
              </a:spcBef>
              <a:spcAft>
                <a:spcPct val="20000"/>
              </a:spcAft>
              <a:buFont typeface="Arial" pitchFamily="34" charset="0"/>
              <a:buChar char="–"/>
              <a:defRPr>
                <a:solidFill>
                  <a:schemeClr val="hlink"/>
                </a:solidFill>
                <a:latin typeface="Arial" pitchFamily="34" charset="0"/>
              </a:defRPr>
            </a:lvl3pPr>
            <a:lvl4pPr marL="1600200" indent="-228600">
              <a:spcBef>
                <a:spcPct val="20000"/>
              </a:spcBef>
              <a:spcAft>
                <a:spcPct val="20000"/>
              </a:spcAft>
              <a:buChar char="–"/>
              <a:defRPr>
                <a:solidFill>
                  <a:schemeClr val="hlink"/>
                </a:solidFill>
                <a:latin typeface="Arial" pitchFamily="34" charset="0"/>
              </a:defRPr>
            </a:lvl4pPr>
            <a:lvl5pPr marL="2057400" indent="-228600">
              <a:spcBef>
                <a:spcPct val="20000"/>
              </a:spcBef>
              <a:spcAft>
                <a:spcPct val="20000"/>
              </a:spcAft>
              <a:buChar char="»"/>
              <a:defRPr>
                <a:solidFill>
                  <a:schemeClr val="hlink"/>
                </a:solidFill>
                <a:latin typeface="Arial" pitchFamily="34" charset="0"/>
              </a:defRPr>
            </a:lvl5pPr>
            <a:lvl6pPr marL="2514600" indent="-228600" eaLnBrk="0" fontAlgn="base" hangingPunct="0">
              <a:spcBef>
                <a:spcPct val="20000"/>
              </a:spcBef>
              <a:spcAft>
                <a:spcPct val="20000"/>
              </a:spcAft>
              <a:buChar char="»"/>
              <a:defRPr>
                <a:solidFill>
                  <a:schemeClr val="hlink"/>
                </a:solidFill>
                <a:latin typeface="Arial" pitchFamily="34" charset="0"/>
              </a:defRPr>
            </a:lvl6pPr>
            <a:lvl7pPr marL="2971800" indent="-228600" eaLnBrk="0" fontAlgn="base" hangingPunct="0">
              <a:spcBef>
                <a:spcPct val="20000"/>
              </a:spcBef>
              <a:spcAft>
                <a:spcPct val="20000"/>
              </a:spcAft>
              <a:buChar char="»"/>
              <a:defRPr>
                <a:solidFill>
                  <a:schemeClr val="hlink"/>
                </a:solidFill>
                <a:latin typeface="Arial" pitchFamily="34" charset="0"/>
              </a:defRPr>
            </a:lvl7pPr>
            <a:lvl8pPr marL="3429000" indent="-228600" eaLnBrk="0" fontAlgn="base" hangingPunct="0">
              <a:spcBef>
                <a:spcPct val="20000"/>
              </a:spcBef>
              <a:spcAft>
                <a:spcPct val="20000"/>
              </a:spcAft>
              <a:buChar char="»"/>
              <a:defRPr>
                <a:solidFill>
                  <a:schemeClr val="hlink"/>
                </a:solidFill>
                <a:latin typeface="Arial" pitchFamily="34" charset="0"/>
              </a:defRPr>
            </a:lvl8pPr>
            <a:lvl9pPr marL="3886200" indent="-228600" eaLnBrk="0" fontAlgn="base" hangingPunct="0">
              <a:spcBef>
                <a:spcPct val="20000"/>
              </a:spcBef>
              <a:spcAft>
                <a:spcPct val="20000"/>
              </a:spcAft>
              <a:buChar char="»"/>
              <a:defRPr>
                <a:solidFill>
                  <a:schemeClr val="hlink"/>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nb-NO" altLang="nb-NO" sz="1138" b="1" i="0" u="none" strike="noStrike" kern="1200" cap="none" spc="0" normalizeH="0" baseline="0" noProof="0">
                <a:ln>
                  <a:noFill/>
                </a:ln>
                <a:solidFill>
                  <a:srgbClr val="0096D7"/>
                </a:solidFill>
                <a:effectLst/>
                <a:uLnTx/>
                <a:uFillTx/>
                <a:latin typeface="Arial" pitchFamily="34" charset="0"/>
                <a:ea typeface="+mn-ea"/>
                <a:cs typeface="+mn-cs"/>
              </a:rPr>
              <a:t>Hovedkontor i Oslo</a:t>
            </a:r>
          </a:p>
        </p:txBody>
      </p:sp>
      <p:sp>
        <p:nvSpPr>
          <p:cNvPr id="397330" name="Line 21"/>
          <p:cNvSpPr>
            <a:spLocks noChangeShapeType="1"/>
          </p:cNvSpPr>
          <p:nvPr/>
        </p:nvSpPr>
        <p:spPr bwMode="auto">
          <a:xfrm>
            <a:off x="5200652" y="2252663"/>
            <a:ext cx="3496767" cy="0"/>
          </a:xfrm>
          <a:prstGeom prst="line">
            <a:avLst/>
          </a:prstGeom>
          <a:noFill/>
          <a:ln w="127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7331" name="Text Box 20"/>
          <p:cNvSpPr txBox="1">
            <a:spLocks noChangeArrowheads="1"/>
          </p:cNvSpPr>
          <p:nvPr/>
        </p:nvSpPr>
        <p:spPr bwMode="auto">
          <a:xfrm>
            <a:off x="1252438" y="1097950"/>
            <a:ext cx="2237879" cy="11408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670" tIns="44835" rIns="89670" bIns="44835" anchor="ctr">
            <a:spAutoFit/>
          </a:bodyPr>
          <a:lstStyle>
            <a:lvl1pPr>
              <a:spcBef>
                <a:spcPct val="20000"/>
              </a:spcBef>
              <a:spcAft>
                <a:spcPct val="20000"/>
              </a:spcAft>
              <a:buFont typeface="Wingdings" pitchFamily="2" charset="2"/>
              <a:buChar char="§"/>
              <a:defRPr sz="2400">
                <a:solidFill>
                  <a:schemeClr val="hlink"/>
                </a:solidFill>
                <a:latin typeface="Arial" pitchFamily="34" charset="0"/>
              </a:defRPr>
            </a:lvl1pPr>
            <a:lvl2pPr marL="742950" indent="-285750">
              <a:spcBef>
                <a:spcPct val="20000"/>
              </a:spcBef>
              <a:spcAft>
                <a:spcPct val="20000"/>
              </a:spcAft>
              <a:buChar char="–"/>
              <a:defRPr>
                <a:solidFill>
                  <a:schemeClr val="hlink"/>
                </a:solidFill>
                <a:latin typeface="Arial" pitchFamily="34" charset="0"/>
              </a:defRPr>
            </a:lvl2pPr>
            <a:lvl3pPr marL="1143000" indent="-228600">
              <a:spcBef>
                <a:spcPct val="20000"/>
              </a:spcBef>
              <a:spcAft>
                <a:spcPct val="20000"/>
              </a:spcAft>
              <a:buFont typeface="Arial" pitchFamily="34" charset="0"/>
              <a:buChar char="–"/>
              <a:defRPr>
                <a:solidFill>
                  <a:schemeClr val="hlink"/>
                </a:solidFill>
                <a:latin typeface="Arial" pitchFamily="34" charset="0"/>
              </a:defRPr>
            </a:lvl3pPr>
            <a:lvl4pPr marL="1600200" indent="-228600">
              <a:spcBef>
                <a:spcPct val="20000"/>
              </a:spcBef>
              <a:spcAft>
                <a:spcPct val="20000"/>
              </a:spcAft>
              <a:buChar char="–"/>
              <a:defRPr>
                <a:solidFill>
                  <a:schemeClr val="hlink"/>
                </a:solidFill>
                <a:latin typeface="Arial" pitchFamily="34" charset="0"/>
              </a:defRPr>
            </a:lvl4pPr>
            <a:lvl5pPr marL="2057400" indent="-228600">
              <a:spcBef>
                <a:spcPct val="20000"/>
              </a:spcBef>
              <a:spcAft>
                <a:spcPct val="20000"/>
              </a:spcAft>
              <a:buChar char="»"/>
              <a:defRPr>
                <a:solidFill>
                  <a:schemeClr val="hlink"/>
                </a:solidFill>
                <a:latin typeface="Arial" pitchFamily="34" charset="0"/>
              </a:defRPr>
            </a:lvl5pPr>
            <a:lvl6pPr marL="2514600" indent="-228600" eaLnBrk="0" fontAlgn="base" hangingPunct="0">
              <a:spcBef>
                <a:spcPct val="20000"/>
              </a:spcBef>
              <a:spcAft>
                <a:spcPct val="20000"/>
              </a:spcAft>
              <a:buChar char="»"/>
              <a:defRPr>
                <a:solidFill>
                  <a:schemeClr val="hlink"/>
                </a:solidFill>
                <a:latin typeface="Arial" pitchFamily="34" charset="0"/>
              </a:defRPr>
            </a:lvl6pPr>
            <a:lvl7pPr marL="2971800" indent="-228600" eaLnBrk="0" fontAlgn="base" hangingPunct="0">
              <a:spcBef>
                <a:spcPct val="20000"/>
              </a:spcBef>
              <a:spcAft>
                <a:spcPct val="20000"/>
              </a:spcAft>
              <a:buChar char="»"/>
              <a:defRPr>
                <a:solidFill>
                  <a:schemeClr val="hlink"/>
                </a:solidFill>
                <a:latin typeface="Arial" pitchFamily="34" charset="0"/>
              </a:defRPr>
            </a:lvl7pPr>
            <a:lvl8pPr marL="3429000" indent="-228600" eaLnBrk="0" fontAlgn="base" hangingPunct="0">
              <a:spcBef>
                <a:spcPct val="20000"/>
              </a:spcBef>
              <a:spcAft>
                <a:spcPct val="20000"/>
              </a:spcAft>
              <a:buChar char="»"/>
              <a:defRPr>
                <a:solidFill>
                  <a:schemeClr val="hlink"/>
                </a:solidFill>
                <a:latin typeface="Arial" pitchFamily="34" charset="0"/>
              </a:defRPr>
            </a:lvl8pPr>
            <a:lvl9pPr marL="3886200" indent="-228600" eaLnBrk="0" fontAlgn="base" hangingPunct="0">
              <a:spcBef>
                <a:spcPct val="20000"/>
              </a:spcBef>
              <a:spcAft>
                <a:spcPct val="20000"/>
              </a:spcAft>
              <a:buChar char="»"/>
              <a:defRPr>
                <a:solidFill>
                  <a:schemeClr val="hlink"/>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nb-NO" altLang="nb-NO" sz="2275" b="1" i="0" u="none" strike="noStrike" kern="1200" cap="none" spc="0" normalizeH="0" baseline="0" noProof="0">
                <a:ln>
                  <a:noFill/>
                </a:ln>
                <a:solidFill>
                  <a:srgbClr val="000000"/>
                </a:solidFill>
                <a:effectLst/>
                <a:uLnTx/>
                <a:uFillTx/>
                <a:latin typeface="Arial" pitchFamily="34" charset="0"/>
                <a:ea typeface="+mn-ea"/>
                <a:cs typeface="+mn-cs"/>
              </a:rPr>
              <a:t>Deltas geografiske inndeling</a:t>
            </a:r>
          </a:p>
        </p:txBody>
      </p:sp>
      <p:sp>
        <p:nvSpPr>
          <p:cNvPr id="397332" name="Line 10"/>
          <p:cNvSpPr>
            <a:spLocks noChangeShapeType="1"/>
          </p:cNvSpPr>
          <p:nvPr/>
        </p:nvSpPr>
        <p:spPr bwMode="auto">
          <a:xfrm>
            <a:off x="4767262" y="5348288"/>
            <a:ext cx="3900488" cy="0"/>
          </a:xfrm>
          <a:prstGeom prst="line">
            <a:avLst/>
          </a:prstGeom>
          <a:noFill/>
          <a:ln w="127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Line 12"/>
          <p:cNvSpPr>
            <a:spLocks noChangeShapeType="1"/>
          </p:cNvSpPr>
          <p:nvPr/>
        </p:nvSpPr>
        <p:spPr bwMode="auto">
          <a:xfrm flipV="1">
            <a:off x="4643438" y="4357687"/>
            <a:ext cx="371475" cy="185738"/>
          </a:xfrm>
          <a:prstGeom prst="line">
            <a:avLst/>
          </a:prstGeom>
          <a:noFill/>
          <a:ln w="127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70" tIns="44835" rIns="89670" bIns="4483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 name="Text Box 7"/>
          <p:cNvSpPr txBox="1">
            <a:spLocks noChangeArrowheads="1"/>
          </p:cNvSpPr>
          <p:nvPr/>
        </p:nvSpPr>
        <p:spPr bwMode="auto">
          <a:xfrm>
            <a:off x="1304186" y="5200031"/>
            <a:ext cx="2288349" cy="440770"/>
          </a:xfrm>
          <a:prstGeom prst="rect">
            <a:avLst/>
          </a:prstGeom>
          <a:noFill/>
          <a:ln>
            <a:noFill/>
          </a:ln>
          <a:effectLst/>
        </p:spPr>
        <p:txBody>
          <a:bodyPr wrap="square" lIns="89670" tIns="44835" rIns="89670" bIns="44835" anchor="ctr">
            <a:spAutoFit/>
          </a:bodyPr>
          <a:lstStyle>
            <a:lvl1pPr>
              <a:spcBef>
                <a:spcPct val="20000"/>
              </a:spcBef>
              <a:spcAft>
                <a:spcPct val="20000"/>
              </a:spcAft>
              <a:buFont typeface="Wingdings" pitchFamily="2" charset="2"/>
              <a:buChar char="§"/>
              <a:defRPr sz="2400">
                <a:solidFill>
                  <a:schemeClr val="hlink"/>
                </a:solidFill>
                <a:latin typeface="Arial" pitchFamily="34" charset="0"/>
              </a:defRPr>
            </a:lvl1pPr>
            <a:lvl2pPr marL="742950" indent="-285750">
              <a:spcBef>
                <a:spcPct val="20000"/>
              </a:spcBef>
              <a:spcAft>
                <a:spcPct val="20000"/>
              </a:spcAft>
              <a:buChar char="–"/>
              <a:defRPr>
                <a:solidFill>
                  <a:schemeClr val="hlink"/>
                </a:solidFill>
                <a:latin typeface="Arial" pitchFamily="34" charset="0"/>
              </a:defRPr>
            </a:lvl2pPr>
            <a:lvl3pPr marL="1143000" indent="-228600">
              <a:spcBef>
                <a:spcPct val="20000"/>
              </a:spcBef>
              <a:spcAft>
                <a:spcPct val="20000"/>
              </a:spcAft>
              <a:buFont typeface="Arial" pitchFamily="34" charset="0"/>
              <a:buChar char="–"/>
              <a:defRPr>
                <a:solidFill>
                  <a:schemeClr val="hlink"/>
                </a:solidFill>
                <a:latin typeface="Arial" pitchFamily="34" charset="0"/>
              </a:defRPr>
            </a:lvl3pPr>
            <a:lvl4pPr marL="1600200" indent="-228600">
              <a:spcBef>
                <a:spcPct val="20000"/>
              </a:spcBef>
              <a:spcAft>
                <a:spcPct val="20000"/>
              </a:spcAft>
              <a:buChar char="–"/>
              <a:defRPr>
                <a:solidFill>
                  <a:schemeClr val="hlink"/>
                </a:solidFill>
                <a:latin typeface="Arial" pitchFamily="34" charset="0"/>
              </a:defRPr>
            </a:lvl4pPr>
            <a:lvl5pPr marL="2057400" indent="-228600">
              <a:spcBef>
                <a:spcPct val="20000"/>
              </a:spcBef>
              <a:spcAft>
                <a:spcPct val="20000"/>
              </a:spcAft>
              <a:buChar char="»"/>
              <a:defRPr>
                <a:solidFill>
                  <a:schemeClr val="hlink"/>
                </a:solidFill>
                <a:latin typeface="Arial" pitchFamily="34" charset="0"/>
              </a:defRPr>
            </a:lvl5pPr>
            <a:lvl6pPr marL="2514600" indent="-228600" eaLnBrk="0" fontAlgn="base" hangingPunct="0">
              <a:spcBef>
                <a:spcPct val="20000"/>
              </a:spcBef>
              <a:spcAft>
                <a:spcPct val="20000"/>
              </a:spcAft>
              <a:buChar char="»"/>
              <a:defRPr>
                <a:solidFill>
                  <a:schemeClr val="hlink"/>
                </a:solidFill>
                <a:latin typeface="Arial" pitchFamily="34" charset="0"/>
              </a:defRPr>
            </a:lvl6pPr>
            <a:lvl7pPr marL="2971800" indent="-228600" eaLnBrk="0" fontAlgn="base" hangingPunct="0">
              <a:spcBef>
                <a:spcPct val="20000"/>
              </a:spcBef>
              <a:spcAft>
                <a:spcPct val="20000"/>
              </a:spcAft>
              <a:buChar char="»"/>
              <a:defRPr>
                <a:solidFill>
                  <a:schemeClr val="hlink"/>
                </a:solidFill>
                <a:latin typeface="Arial" pitchFamily="34" charset="0"/>
              </a:defRPr>
            </a:lvl7pPr>
            <a:lvl8pPr marL="3429000" indent="-228600" eaLnBrk="0" fontAlgn="base" hangingPunct="0">
              <a:spcBef>
                <a:spcPct val="20000"/>
              </a:spcBef>
              <a:spcAft>
                <a:spcPct val="20000"/>
              </a:spcAft>
              <a:buChar char="»"/>
              <a:defRPr>
                <a:solidFill>
                  <a:schemeClr val="hlink"/>
                </a:solidFill>
                <a:latin typeface="Arial" pitchFamily="34" charset="0"/>
              </a:defRPr>
            </a:lvl8pPr>
            <a:lvl9pPr marL="3886200" indent="-228600" eaLnBrk="0" fontAlgn="base" hangingPunct="0">
              <a:spcBef>
                <a:spcPct val="20000"/>
              </a:spcBef>
              <a:spcAft>
                <a:spcPct val="20000"/>
              </a:spcAft>
              <a:buChar char="»"/>
              <a:defRPr>
                <a:solidFill>
                  <a:schemeClr val="hlink"/>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nb-NO" altLang="nb-NO" sz="1138" b="1" i="0" u="none" strike="noStrike" kern="1200" cap="none" spc="0" normalizeH="0" baseline="0" noProof="0">
                <a:ln>
                  <a:noFill/>
                </a:ln>
                <a:solidFill>
                  <a:srgbClr val="000000"/>
                </a:solidFill>
                <a:effectLst/>
                <a:uLnTx/>
                <a:uFillTx/>
                <a:latin typeface="Arial" pitchFamily="34" charset="0"/>
                <a:ea typeface="+mn-ea"/>
                <a:cs typeface="+mn-cs"/>
              </a:rPr>
              <a:t>Region Sør-Vest (4):</a:t>
            </a:r>
            <a:r>
              <a:rPr kumimoji="0" lang="nb-NO" altLang="nb-NO" sz="1138" b="0" i="0" u="none" strike="noStrike" kern="1200" cap="none" spc="0" normalizeH="0" baseline="0" noProof="0">
                <a:ln>
                  <a:noFill/>
                </a:ln>
                <a:solidFill>
                  <a:srgbClr val="009999"/>
                </a:solidFill>
                <a:effectLst/>
                <a:uLnTx/>
                <a:uFillTx/>
                <a:latin typeface="Arial" pitchFamily="34" charset="0"/>
                <a:ea typeface="+mn-ea"/>
                <a:cs typeface="+mn-cs"/>
              </a:rPr>
              <a:t> </a:t>
            </a:r>
            <a:br>
              <a:rPr kumimoji="0" lang="nb-NO" altLang="nb-NO" sz="1138" b="0" i="0" u="none" strike="noStrike" kern="1200" cap="none" spc="0" normalizeH="0" baseline="0" noProof="0">
                <a:ln>
                  <a:noFill/>
                </a:ln>
                <a:solidFill>
                  <a:srgbClr val="009999"/>
                </a:solidFill>
                <a:effectLst/>
                <a:uLnTx/>
                <a:uFillTx/>
                <a:latin typeface="Arial" pitchFamily="34" charset="0"/>
                <a:ea typeface="+mn-ea"/>
                <a:cs typeface="+mn-cs"/>
              </a:rPr>
            </a:br>
            <a:r>
              <a:rPr kumimoji="0" lang="nb-NO" altLang="nb-NO" sz="1138" b="1" i="0" u="none" strike="noStrike" kern="1200" cap="none" spc="0" normalizeH="0" baseline="0" noProof="0">
                <a:ln>
                  <a:noFill/>
                </a:ln>
                <a:solidFill>
                  <a:srgbClr val="0096D7"/>
                </a:solidFill>
                <a:effectLst/>
                <a:uLnTx/>
                <a:uFillTx/>
                <a:latin typeface="Arial" pitchFamily="34" charset="0"/>
                <a:ea typeface="+mn-ea"/>
                <a:cs typeface="+mn-cs"/>
              </a:rPr>
              <a:t>Rogaland og Agder</a:t>
            </a:r>
            <a:r>
              <a:rPr kumimoji="0" lang="nb-NO" altLang="nb-NO" sz="1138" b="0" i="0" u="none" strike="noStrike" kern="1200" cap="none" spc="0" normalizeH="0" baseline="0" noProof="0">
                <a:ln>
                  <a:noFill/>
                </a:ln>
                <a:solidFill>
                  <a:srgbClr val="0096D7"/>
                </a:solidFill>
                <a:effectLst/>
                <a:uLnTx/>
                <a:uFillTx/>
                <a:latin typeface="Arial" pitchFamily="34" charset="0"/>
                <a:ea typeface="+mn-ea"/>
                <a:cs typeface="+mn-cs"/>
              </a:rPr>
              <a:t> </a:t>
            </a:r>
          </a:p>
        </p:txBody>
      </p:sp>
      <p:sp>
        <p:nvSpPr>
          <p:cNvPr id="3" name="Ellipse 2"/>
          <p:cNvSpPr/>
          <p:nvPr/>
        </p:nvSpPr>
        <p:spPr>
          <a:xfrm>
            <a:off x="4767263" y="2668231"/>
            <a:ext cx="115024" cy="10183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lipse 29"/>
          <p:cNvSpPr/>
          <p:nvPr/>
        </p:nvSpPr>
        <p:spPr>
          <a:xfrm>
            <a:off x="4980279" y="1846364"/>
            <a:ext cx="128178" cy="1205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lipse 30"/>
          <p:cNvSpPr/>
          <p:nvPr/>
        </p:nvSpPr>
        <p:spPr>
          <a:xfrm>
            <a:off x="4519613" y="3800476"/>
            <a:ext cx="123825" cy="15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lipse 31"/>
          <p:cNvSpPr/>
          <p:nvPr/>
        </p:nvSpPr>
        <p:spPr>
          <a:xfrm>
            <a:off x="4086225" y="4121706"/>
            <a:ext cx="104478" cy="150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lipse 32"/>
          <p:cNvSpPr/>
          <p:nvPr/>
        </p:nvSpPr>
        <p:spPr>
          <a:xfrm>
            <a:off x="3900488" y="4886404"/>
            <a:ext cx="123825" cy="15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lipse 33"/>
          <p:cNvSpPr/>
          <p:nvPr/>
        </p:nvSpPr>
        <p:spPr>
          <a:xfrm>
            <a:off x="4016762" y="5288648"/>
            <a:ext cx="123825" cy="15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lipse 34"/>
          <p:cNvSpPr/>
          <p:nvPr/>
        </p:nvSpPr>
        <p:spPr>
          <a:xfrm>
            <a:off x="4376626" y="5500301"/>
            <a:ext cx="123825" cy="15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lipse 35"/>
          <p:cNvSpPr/>
          <p:nvPr/>
        </p:nvSpPr>
        <p:spPr>
          <a:xfrm>
            <a:off x="4654515" y="4510129"/>
            <a:ext cx="123825" cy="15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Ellipse 36"/>
          <p:cNvSpPr/>
          <p:nvPr/>
        </p:nvSpPr>
        <p:spPr>
          <a:xfrm>
            <a:off x="4758462" y="5100637"/>
            <a:ext cx="123825" cy="15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Ellipse 37"/>
          <p:cNvSpPr/>
          <p:nvPr/>
        </p:nvSpPr>
        <p:spPr>
          <a:xfrm>
            <a:off x="4758462" y="5092660"/>
            <a:ext cx="123825" cy="15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637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21" y="928369"/>
            <a:ext cx="950283" cy="95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1971" y="3864084"/>
            <a:ext cx="967310" cy="9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Bilde 24"/>
          <p:cNvPicPr>
            <a:picLocks noChangeAspect="1" noChangeArrowheads="1"/>
          </p:cNvPicPr>
          <p:nvPr/>
        </p:nvPicPr>
        <p:blipFill rotWithShape="1">
          <a:blip r:embed="rId5">
            <a:extLst>
              <a:ext uri="{28A0092B-C50C-407E-A947-70E740481C1C}">
                <a14:useLocalDpi xmlns:a14="http://schemas.microsoft.com/office/drawing/2010/main" val="0"/>
              </a:ext>
            </a:extLst>
          </a:blip>
          <a:srcRect l="18878" t="39719" r="67199" b="35630"/>
          <a:stretch/>
        </p:blipFill>
        <p:spPr bwMode="auto">
          <a:xfrm>
            <a:off x="4544623" y="3864084"/>
            <a:ext cx="925659"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1971" y="929581"/>
            <a:ext cx="967310" cy="94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K:\EUV Enhet for utadrettet virksomhet\YO\Null til atten\Logo\Nulltilatten_logo.jpg"/>
          <p:cNvPicPr>
            <a:picLocks noChangeAspect="1" noChangeArrowheads="1"/>
          </p:cNvPicPr>
          <p:nvPr/>
        </p:nvPicPr>
        <p:blipFill rotWithShape="1">
          <a:blip r:embed="rId7">
            <a:extLst>
              <a:ext uri="{28A0092B-C50C-407E-A947-70E740481C1C}">
                <a14:useLocalDpi xmlns:a14="http://schemas.microsoft.com/office/drawing/2010/main" val="0"/>
              </a:ext>
            </a:extLst>
          </a:blip>
          <a:srcRect r="78033"/>
          <a:stretch/>
        </p:blipFill>
        <p:spPr bwMode="auto">
          <a:xfrm>
            <a:off x="337057" y="2416411"/>
            <a:ext cx="943346" cy="9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organisasjons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6246" y="3792067"/>
            <a:ext cx="1009665" cy="94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9" descr="logokopp"/>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303" t="20201" r="16487" b="37324"/>
          <a:stretch/>
        </p:blipFill>
        <p:spPr bwMode="auto">
          <a:xfrm>
            <a:off x="7015954" y="874941"/>
            <a:ext cx="1314140" cy="105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7" descr="Norsk Audiografforbu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01904" y="2354604"/>
            <a:ext cx="735866" cy="97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e 15"/>
          <p:cNvPicPr>
            <a:picLocks noChangeAspect="1"/>
          </p:cNvPicPr>
          <p:nvPr/>
        </p:nvPicPr>
        <p:blipFill>
          <a:blip r:embed="rId11"/>
          <a:stretch>
            <a:fillRect/>
          </a:stretch>
        </p:blipFill>
        <p:spPr>
          <a:xfrm>
            <a:off x="3211331" y="3864084"/>
            <a:ext cx="946602" cy="956603"/>
          </a:xfrm>
          <a:prstGeom prst="rect">
            <a:avLst/>
          </a:prstGeom>
        </p:spPr>
      </p:pic>
      <p:pic>
        <p:nvPicPr>
          <p:cNvPr id="19" name="Bilde 18"/>
          <p:cNvPicPr>
            <a:picLocks noChangeAspect="1"/>
          </p:cNvPicPr>
          <p:nvPr/>
        </p:nvPicPr>
        <p:blipFill rotWithShape="1">
          <a:blip r:embed="rId12"/>
          <a:srcRect l="44644" t="29801" r="28681" b="22709"/>
          <a:stretch/>
        </p:blipFill>
        <p:spPr>
          <a:xfrm>
            <a:off x="4544623" y="928368"/>
            <a:ext cx="925659" cy="928978"/>
          </a:xfrm>
          <a:prstGeom prst="rect">
            <a:avLst/>
          </a:prstGeom>
        </p:spPr>
      </p:pic>
      <p:pic>
        <p:nvPicPr>
          <p:cNvPr id="4" name="Bilde 3"/>
          <p:cNvPicPr>
            <a:picLocks noChangeAspect="1"/>
          </p:cNvPicPr>
          <p:nvPr/>
        </p:nvPicPr>
        <p:blipFill rotWithShape="1">
          <a:blip r:embed="rId13">
            <a:extLst>
              <a:ext uri="{28A0092B-C50C-407E-A947-70E740481C1C}">
                <a14:useLocalDpi xmlns:a14="http://schemas.microsoft.com/office/drawing/2010/main" val="0"/>
              </a:ext>
            </a:extLst>
          </a:blip>
          <a:srcRect l="274" t="8301" r="79251" b="8002"/>
          <a:stretch/>
        </p:blipFill>
        <p:spPr>
          <a:xfrm>
            <a:off x="339977" y="3873675"/>
            <a:ext cx="943865" cy="958238"/>
          </a:xfrm>
          <a:prstGeom prst="rect">
            <a:avLst/>
          </a:prstGeom>
        </p:spPr>
      </p:pic>
      <p:pic>
        <p:nvPicPr>
          <p:cNvPr id="14" name="Bilde 13"/>
          <p:cNvPicPr>
            <a:picLocks noChangeAspect="1"/>
          </p:cNvPicPr>
          <p:nvPr/>
        </p:nvPicPr>
        <p:blipFill rotWithShape="1">
          <a:blip r:embed="rId14">
            <a:extLst>
              <a:ext uri="{28A0092B-C50C-407E-A947-70E740481C1C}">
                <a14:useLocalDpi xmlns:a14="http://schemas.microsoft.com/office/drawing/2010/main" val="0"/>
              </a:ext>
            </a:extLst>
          </a:blip>
          <a:srcRect r="73271"/>
          <a:stretch/>
        </p:blipFill>
        <p:spPr>
          <a:xfrm>
            <a:off x="3211331" y="2416411"/>
            <a:ext cx="946602" cy="952115"/>
          </a:xfrm>
          <a:prstGeom prst="rect">
            <a:avLst/>
          </a:prstGeom>
        </p:spPr>
      </p:pic>
      <p:pic>
        <p:nvPicPr>
          <p:cNvPr id="18" name="Bild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4223" y="928368"/>
            <a:ext cx="895864" cy="925559"/>
          </a:xfrm>
          <a:prstGeom prst="rect">
            <a:avLst/>
          </a:prstGeom>
        </p:spPr>
      </p:pic>
      <p:pic>
        <p:nvPicPr>
          <p:cNvPr id="21" name="Bilde 20"/>
          <p:cNvPicPr>
            <a:picLocks noChangeAspect="1"/>
          </p:cNvPicPr>
          <p:nvPr/>
        </p:nvPicPr>
        <p:blipFill rotWithShape="1">
          <a:blip r:embed="rId16"/>
          <a:srcRect l="54922" t="33194" r="30703" b="41667"/>
          <a:stretch/>
        </p:blipFill>
        <p:spPr>
          <a:xfrm>
            <a:off x="3211331" y="928368"/>
            <a:ext cx="946602" cy="947550"/>
          </a:xfrm>
          <a:prstGeom prst="rect">
            <a:avLst/>
          </a:prstGeom>
        </p:spPr>
      </p:pic>
      <p:sp>
        <p:nvSpPr>
          <p:cNvPr id="31" name="Tittel 1"/>
          <p:cNvSpPr>
            <a:spLocks noGrp="1"/>
          </p:cNvSpPr>
          <p:nvPr>
            <p:ph type="title" idx="4294967295"/>
          </p:nvPr>
        </p:nvSpPr>
        <p:spPr>
          <a:xfrm>
            <a:off x="0" y="1857375"/>
            <a:ext cx="1271588" cy="266700"/>
          </a:xfrm>
        </p:spPr>
        <p:txBody>
          <a:bodyPr>
            <a:normAutofit fontScale="90000"/>
          </a:bodyPr>
          <a:lstStyle/>
          <a:p>
            <a:r>
              <a:rPr lang="nb-NO" sz="1138">
                <a:latin typeface="+mn-lt"/>
              </a:rPr>
              <a:t>Kirkeansatte i Delta</a:t>
            </a:r>
          </a:p>
        </p:txBody>
      </p:sp>
      <p:sp>
        <p:nvSpPr>
          <p:cNvPr id="32" name="Tittel 1"/>
          <p:cNvSpPr txBox="1">
            <a:spLocks/>
          </p:cNvSpPr>
          <p:nvPr/>
        </p:nvSpPr>
        <p:spPr>
          <a:xfrm>
            <a:off x="1685214" y="1999612"/>
            <a:ext cx="1193630"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Helsefagarbeidere                                                                                    i Delta</a:t>
            </a:r>
          </a:p>
        </p:txBody>
      </p:sp>
      <p:sp>
        <p:nvSpPr>
          <p:cNvPr id="33" name="Tittel 1"/>
          <p:cNvSpPr txBox="1">
            <a:spLocks/>
          </p:cNvSpPr>
          <p:nvPr/>
        </p:nvSpPr>
        <p:spPr>
          <a:xfrm>
            <a:off x="244280" y="3332967"/>
            <a:ext cx="1900186" cy="266971"/>
          </a:xfrm>
          <a:prstGeom prst="rect">
            <a:avLst/>
          </a:prstGeom>
        </p:spPr>
        <p:txBody>
          <a:bodyPr vert="horz" lIns="74295" tIns="37148" rIns="74295" bIns="37148" rtlCol="0" anchor="b">
            <a:normAutofit fontScale="97500"/>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Delta Oppvekst</a:t>
            </a:r>
          </a:p>
        </p:txBody>
      </p:sp>
      <p:pic>
        <p:nvPicPr>
          <p:cNvPr id="12" name="Bild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89309" y="2416410"/>
            <a:ext cx="961191" cy="953287"/>
          </a:xfrm>
          <a:prstGeom prst="rect">
            <a:avLst/>
          </a:prstGeom>
        </p:spPr>
      </p:pic>
      <p:sp>
        <p:nvSpPr>
          <p:cNvPr id="34" name="Tittel 1"/>
          <p:cNvSpPr txBox="1">
            <a:spLocks/>
          </p:cNvSpPr>
          <p:nvPr/>
        </p:nvSpPr>
        <p:spPr>
          <a:xfrm>
            <a:off x="1711128" y="3483139"/>
            <a:ext cx="1167716"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Administrasjon og                                                                        ledelse</a:t>
            </a:r>
          </a:p>
        </p:txBody>
      </p:sp>
      <p:sp>
        <p:nvSpPr>
          <p:cNvPr id="35" name="Tittel 1"/>
          <p:cNvSpPr txBox="1">
            <a:spLocks/>
          </p:cNvSpPr>
          <p:nvPr/>
        </p:nvSpPr>
        <p:spPr>
          <a:xfrm>
            <a:off x="267992" y="4948453"/>
            <a:ext cx="1259888"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Vernepleierforbundet                                                                               i Delta</a:t>
            </a:r>
          </a:p>
        </p:txBody>
      </p:sp>
      <p:sp>
        <p:nvSpPr>
          <p:cNvPr id="36" name="Tittel 1"/>
          <p:cNvSpPr txBox="1">
            <a:spLocks/>
          </p:cNvSpPr>
          <p:nvPr/>
        </p:nvSpPr>
        <p:spPr>
          <a:xfrm>
            <a:off x="1711128" y="4952979"/>
            <a:ext cx="1259888"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Kulturforbundet                                                                               i Delta</a:t>
            </a:r>
          </a:p>
        </p:txBody>
      </p:sp>
      <p:sp>
        <p:nvSpPr>
          <p:cNvPr id="37" name="Tittel 1"/>
          <p:cNvSpPr txBox="1">
            <a:spLocks/>
          </p:cNvSpPr>
          <p:nvPr/>
        </p:nvSpPr>
        <p:spPr>
          <a:xfrm>
            <a:off x="3130271" y="1990831"/>
            <a:ext cx="1193630"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Lærernes </a:t>
            </a:r>
            <a:r>
              <a:rPr lang="nb-NO" sz="1138" spc="-81" err="1">
                <a:solidFill>
                  <a:srgbClr val="E7E6E6">
                    <a:lumMod val="10000"/>
                  </a:srgbClr>
                </a:solidFill>
                <a:latin typeface="Calibri" panose="020F0502020204030204"/>
              </a:rPr>
              <a:t>Yrkesforbund</a:t>
            </a:r>
            <a:r>
              <a:rPr lang="nb-NO" sz="1138" spc="-81">
                <a:solidFill>
                  <a:srgbClr val="E7E6E6">
                    <a:lumMod val="10000"/>
                  </a:srgbClr>
                </a:solidFill>
                <a:latin typeface="Calibri" panose="020F0502020204030204"/>
              </a:rPr>
              <a:t> </a:t>
            </a:r>
          </a:p>
        </p:txBody>
      </p:sp>
      <p:sp>
        <p:nvSpPr>
          <p:cNvPr id="38" name="Tittel 1"/>
          <p:cNvSpPr txBox="1">
            <a:spLocks/>
          </p:cNvSpPr>
          <p:nvPr/>
        </p:nvSpPr>
        <p:spPr>
          <a:xfrm>
            <a:off x="3132390" y="3491043"/>
            <a:ext cx="1167716"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Brannforbundet i Delta</a:t>
            </a:r>
          </a:p>
        </p:txBody>
      </p:sp>
      <p:sp>
        <p:nvSpPr>
          <p:cNvPr id="39" name="Tittel 1"/>
          <p:cNvSpPr txBox="1">
            <a:spLocks/>
          </p:cNvSpPr>
          <p:nvPr/>
        </p:nvSpPr>
        <p:spPr>
          <a:xfrm>
            <a:off x="3124537" y="4949465"/>
            <a:ext cx="122251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Ambulanseforbundet i Delta</a:t>
            </a:r>
          </a:p>
        </p:txBody>
      </p:sp>
      <p:pic>
        <p:nvPicPr>
          <p:cNvPr id="24" name="Bilde 23"/>
          <p:cNvPicPr>
            <a:picLocks noChangeAspect="1"/>
          </p:cNvPicPr>
          <p:nvPr/>
        </p:nvPicPr>
        <p:blipFill rotWithShape="1">
          <a:blip r:embed="rId18"/>
          <a:srcRect l="27222" t="25126" r="55820" b="44933"/>
          <a:stretch/>
        </p:blipFill>
        <p:spPr>
          <a:xfrm>
            <a:off x="4544623" y="2414989"/>
            <a:ext cx="925659" cy="953537"/>
          </a:xfrm>
          <a:prstGeom prst="rect">
            <a:avLst/>
          </a:prstGeom>
        </p:spPr>
      </p:pic>
      <p:sp>
        <p:nvSpPr>
          <p:cNvPr id="41" name="Tittel 1"/>
          <p:cNvSpPr txBox="1">
            <a:spLocks/>
          </p:cNvSpPr>
          <p:nvPr/>
        </p:nvSpPr>
        <p:spPr>
          <a:xfrm>
            <a:off x="4446214" y="3488149"/>
            <a:ext cx="122251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Miljø og utvikling i Delta</a:t>
            </a:r>
          </a:p>
        </p:txBody>
      </p:sp>
      <p:sp>
        <p:nvSpPr>
          <p:cNvPr id="42" name="Tittel 1"/>
          <p:cNvSpPr txBox="1">
            <a:spLocks/>
          </p:cNvSpPr>
          <p:nvPr/>
        </p:nvSpPr>
        <p:spPr>
          <a:xfrm>
            <a:off x="4454658" y="1993025"/>
            <a:ext cx="122251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Aktivitørforbundet i Delta</a:t>
            </a:r>
          </a:p>
        </p:txBody>
      </p:sp>
      <p:sp>
        <p:nvSpPr>
          <p:cNvPr id="43" name="Tittel 1"/>
          <p:cNvSpPr txBox="1">
            <a:spLocks/>
          </p:cNvSpPr>
          <p:nvPr/>
        </p:nvSpPr>
        <p:spPr>
          <a:xfrm>
            <a:off x="4458274" y="4789101"/>
            <a:ext cx="122251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Service og drift</a:t>
            </a:r>
          </a:p>
        </p:txBody>
      </p:sp>
      <p:sp>
        <p:nvSpPr>
          <p:cNvPr id="44" name="Tittel 1"/>
          <p:cNvSpPr txBox="1">
            <a:spLocks/>
          </p:cNvSpPr>
          <p:nvPr/>
        </p:nvSpPr>
        <p:spPr>
          <a:xfrm>
            <a:off x="5790877" y="1992741"/>
            <a:ext cx="133392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err="1">
                <a:solidFill>
                  <a:srgbClr val="E7E6E6">
                    <a:lumMod val="10000"/>
                  </a:srgbClr>
                </a:solidFill>
                <a:latin typeface="Calibri" panose="020F0502020204030204"/>
              </a:rPr>
              <a:t>Helsesekretæforbundet</a:t>
            </a:r>
            <a:r>
              <a:rPr lang="nb-NO" sz="1138" spc="-81">
                <a:solidFill>
                  <a:srgbClr val="E7E6E6">
                    <a:lumMod val="10000"/>
                  </a:srgbClr>
                </a:solidFill>
                <a:latin typeface="Calibri" panose="020F0502020204030204"/>
              </a:rPr>
              <a:t> i Delta</a:t>
            </a:r>
          </a:p>
        </p:txBody>
      </p:sp>
      <p:sp>
        <p:nvSpPr>
          <p:cNvPr id="45" name="Tittel 1"/>
          <p:cNvSpPr txBox="1">
            <a:spLocks/>
          </p:cNvSpPr>
          <p:nvPr/>
        </p:nvSpPr>
        <p:spPr>
          <a:xfrm>
            <a:off x="5785635" y="3490809"/>
            <a:ext cx="122251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endParaRPr lang="nb-NO" sz="1100" spc="-81">
              <a:solidFill>
                <a:srgbClr val="E7E6E6"/>
              </a:solidFill>
              <a:latin typeface="Calibri" panose="020F0502020204030204"/>
              <a:cs typeface="Calibri"/>
            </a:endParaRPr>
          </a:p>
        </p:txBody>
      </p:sp>
      <p:sp>
        <p:nvSpPr>
          <p:cNvPr id="46" name="Tittel 1"/>
          <p:cNvSpPr txBox="1">
            <a:spLocks/>
          </p:cNvSpPr>
          <p:nvPr/>
        </p:nvSpPr>
        <p:spPr>
          <a:xfrm>
            <a:off x="5646085" y="4853563"/>
            <a:ext cx="1446668" cy="36186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00">
                <a:solidFill>
                  <a:srgbClr val="181717"/>
                </a:solidFill>
                <a:latin typeface="Calibri" panose="020F0502020204030204"/>
                <a:ea typeface="Calibri"/>
                <a:cs typeface="Calibri"/>
              </a:rPr>
              <a:t>Norske Medisinskfaglige Teknikere</a:t>
            </a:r>
          </a:p>
        </p:txBody>
      </p:sp>
      <p:sp>
        <p:nvSpPr>
          <p:cNvPr id="47" name="Tittel 1"/>
          <p:cNvSpPr txBox="1">
            <a:spLocks/>
          </p:cNvSpPr>
          <p:nvPr/>
        </p:nvSpPr>
        <p:spPr>
          <a:xfrm>
            <a:off x="7227241" y="1840355"/>
            <a:ext cx="133392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Portørene</a:t>
            </a:r>
          </a:p>
        </p:txBody>
      </p:sp>
      <p:sp>
        <p:nvSpPr>
          <p:cNvPr id="48" name="Tittel 1"/>
          <p:cNvSpPr txBox="1">
            <a:spLocks/>
          </p:cNvSpPr>
          <p:nvPr/>
        </p:nvSpPr>
        <p:spPr>
          <a:xfrm>
            <a:off x="5678082" y="3299106"/>
            <a:ext cx="133392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Audiografforbundet</a:t>
            </a:r>
          </a:p>
        </p:txBody>
      </p:sp>
      <p:sp>
        <p:nvSpPr>
          <p:cNvPr id="49" name="Tittel 1"/>
          <p:cNvSpPr txBox="1">
            <a:spLocks/>
          </p:cNvSpPr>
          <p:nvPr/>
        </p:nvSpPr>
        <p:spPr>
          <a:xfrm>
            <a:off x="7277443" y="4791392"/>
            <a:ext cx="1312608" cy="251538"/>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Fotterapeutforbundet</a:t>
            </a:r>
          </a:p>
        </p:txBody>
      </p:sp>
      <p:sp>
        <p:nvSpPr>
          <p:cNvPr id="50" name="Tittel 1"/>
          <p:cNvSpPr txBox="1">
            <a:spLocks/>
          </p:cNvSpPr>
          <p:nvPr/>
        </p:nvSpPr>
        <p:spPr>
          <a:xfrm>
            <a:off x="8446780" y="1832560"/>
            <a:ext cx="800575"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defTabSz="742950" fontAlgn="auto">
              <a:spcAft>
                <a:spcPts val="0"/>
              </a:spcAft>
              <a:defRPr/>
            </a:pPr>
            <a:r>
              <a:rPr lang="nb-NO" sz="1138" spc="-81">
                <a:solidFill>
                  <a:srgbClr val="E7E6E6">
                    <a:lumMod val="10000"/>
                  </a:srgbClr>
                </a:solidFill>
                <a:latin typeface="Calibri" panose="020F0502020204030204"/>
              </a:rPr>
              <a:t>Delta Energi</a:t>
            </a:r>
          </a:p>
        </p:txBody>
      </p:sp>
      <p:pic>
        <p:nvPicPr>
          <p:cNvPr id="40" name="Bild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34607" y="948729"/>
            <a:ext cx="848331" cy="848331"/>
          </a:xfrm>
          <a:prstGeom prst="rect">
            <a:avLst/>
          </a:prstGeom>
        </p:spPr>
      </p:pic>
      <p:pic>
        <p:nvPicPr>
          <p:cNvPr id="1026" name="Picture 2" descr="IT forbundet i Delta"/>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5666" y="5437400"/>
            <a:ext cx="18288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sk ErnÃ¦ringsfaglig Foreni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72072" y="5435936"/>
            <a:ext cx="215265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rske Medisinfaglige Teknikere â NMT"/>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25172" y="3757962"/>
            <a:ext cx="1011191" cy="1002821"/>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2" descr="Et bilde som inneholder tekst, skilt&#10;&#10;Automatisk generert beskrivelse">
            <a:extLst>
              <a:ext uri="{FF2B5EF4-FFF2-40B4-BE49-F238E27FC236}">
                <a16:creationId xmlns:a16="http://schemas.microsoft.com/office/drawing/2014/main" id="{37C973D3-EA52-3F26-575C-76EA3F6D57CC}"/>
              </a:ext>
            </a:extLst>
          </p:cNvPr>
          <p:cNvPicPr>
            <a:picLocks noChangeAspect="1"/>
          </p:cNvPicPr>
          <p:nvPr/>
        </p:nvPicPr>
        <p:blipFill>
          <a:blip r:embed="rId23"/>
          <a:stretch>
            <a:fillRect/>
          </a:stretch>
        </p:blipFill>
        <p:spPr>
          <a:xfrm>
            <a:off x="6932511" y="2418631"/>
            <a:ext cx="2570258" cy="571500"/>
          </a:xfrm>
          <a:prstGeom prst="rect">
            <a:avLst/>
          </a:prstGeom>
        </p:spPr>
      </p:pic>
      <p:pic>
        <p:nvPicPr>
          <p:cNvPr id="10" name="Bilde 12" descr="Et bilde som inneholder tekst, skilt&#10;&#10;Automatisk generert beskrivelse">
            <a:extLst>
              <a:ext uri="{FF2B5EF4-FFF2-40B4-BE49-F238E27FC236}">
                <a16:creationId xmlns:a16="http://schemas.microsoft.com/office/drawing/2014/main" id="{F131DC87-F436-04C8-9040-4E1A314B932F}"/>
              </a:ext>
            </a:extLst>
          </p:cNvPr>
          <p:cNvPicPr>
            <a:picLocks noChangeAspect="1"/>
          </p:cNvPicPr>
          <p:nvPr/>
        </p:nvPicPr>
        <p:blipFill>
          <a:blip r:embed="rId24"/>
          <a:stretch>
            <a:fillRect/>
          </a:stretch>
        </p:blipFill>
        <p:spPr>
          <a:xfrm>
            <a:off x="4547345" y="5429250"/>
            <a:ext cx="2598816" cy="571500"/>
          </a:xfrm>
          <a:prstGeom prst="rect">
            <a:avLst/>
          </a:prstGeom>
        </p:spPr>
      </p:pic>
    </p:spTree>
    <p:extLst>
      <p:ext uri="{BB962C8B-B14F-4D97-AF65-F5344CB8AC3E}">
        <p14:creationId xmlns:p14="http://schemas.microsoft.com/office/powerpoint/2010/main" val="3607215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32520" y="395904"/>
            <a:ext cx="8543925" cy="535888"/>
          </a:xfrm>
        </p:spPr>
        <p:txBody>
          <a:bodyPr>
            <a:normAutofit fontScale="90000"/>
          </a:bodyPr>
          <a:lstStyle/>
          <a:p>
            <a:r>
              <a:rPr lang="nb-NO" b="1"/>
              <a:t>Medlemsorganisasjoner </a:t>
            </a:r>
            <a:r>
              <a:rPr lang="nb-NO" sz="4400" b="1"/>
              <a:t>– MOene</a:t>
            </a:r>
            <a:endParaRPr lang="nb-NO" b="1"/>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95" y="3910983"/>
            <a:ext cx="3157403" cy="545341"/>
          </a:xfrm>
          <a:prstGeom prst="rect">
            <a:avLst/>
          </a:prstGeom>
        </p:spPr>
      </p:pic>
      <p:pic>
        <p:nvPicPr>
          <p:cNvPr id="7" name="Bil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816" y="3313012"/>
            <a:ext cx="1304292" cy="547151"/>
          </a:xfrm>
          <a:prstGeom prst="rect">
            <a:avLst/>
          </a:prstGeom>
        </p:spPr>
      </p:pic>
      <p:pic>
        <p:nvPicPr>
          <p:cNvPr id="8" name="Bil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95" y="1350163"/>
            <a:ext cx="2561156" cy="542618"/>
          </a:xfrm>
          <a:prstGeom prst="rect">
            <a:avLst/>
          </a:prstGeom>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952" y="2016437"/>
            <a:ext cx="2427878" cy="548698"/>
          </a:xfrm>
          <a:prstGeom prst="rect">
            <a:avLst/>
          </a:prstGeom>
        </p:spPr>
      </p:pic>
      <p:graphicFrame>
        <p:nvGraphicFramePr>
          <p:cNvPr id="10" name="Objekt 9"/>
          <p:cNvGraphicFramePr>
            <a:graphicFrameLocks noChangeAspect="1"/>
          </p:cNvGraphicFramePr>
          <p:nvPr>
            <p:extLst>
              <p:ext uri="{D42A27DB-BD31-4B8C-83A1-F6EECF244321}">
                <p14:modId xmlns:p14="http://schemas.microsoft.com/office/powerpoint/2010/main" val="3875153817"/>
              </p:ext>
            </p:extLst>
          </p:nvPr>
        </p:nvGraphicFramePr>
        <p:xfrm>
          <a:off x="832816" y="2680165"/>
          <a:ext cx="1775179" cy="538894"/>
        </p:xfrm>
        <a:graphic>
          <a:graphicData uri="http://schemas.openxmlformats.org/presentationml/2006/ole">
            <mc:AlternateContent xmlns:mc="http://schemas.openxmlformats.org/markup-compatibility/2006">
              <mc:Choice xmlns:v="urn:schemas-microsoft-com:vml" Requires="v">
                <p:oleObj name="Acrobat Document" r:id="rId7" imgW="2666905" imgH="809530" progId="AcroExch.Document.11">
                  <p:embed/>
                </p:oleObj>
              </mc:Choice>
              <mc:Fallback>
                <p:oleObj name="Acrobat Document" r:id="rId7" imgW="2666905" imgH="809530" progId="AcroExch.Document.11">
                  <p:embed/>
                  <p:pic>
                    <p:nvPicPr>
                      <p:cNvPr id="10" name="Objekt 9"/>
                      <p:cNvPicPr/>
                      <p:nvPr/>
                    </p:nvPicPr>
                    <p:blipFill>
                      <a:blip r:embed="rId8"/>
                      <a:stretch>
                        <a:fillRect/>
                      </a:stretch>
                    </p:blipFill>
                    <p:spPr>
                      <a:xfrm>
                        <a:off x="832816" y="2680165"/>
                        <a:ext cx="1775179" cy="538894"/>
                      </a:xfrm>
                      <a:prstGeom prst="rect">
                        <a:avLst/>
                      </a:prstGeom>
                    </p:spPr>
                  </p:pic>
                </p:oleObj>
              </mc:Fallback>
            </mc:AlternateContent>
          </a:graphicData>
        </a:graphic>
      </p:graphicFrame>
      <p:graphicFrame>
        <p:nvGraphicFramePr>
          <p:cNvPr id="12" name="Objekt 11"/>
          <p:cNvGraphicFramePr>
            <a:graphicFrameLocks noChangeAspect="1"/>
          </p:cNvGraphicFramePr>
          <p:nvPr>
            <p:extLst>
              <p:ext uri="{D42A27DB-BD31-4B8C-83A1-F6EECF244321}">
                <p14:modId xmlns:p14="http://schemas.microsoft.com/office/powerpoint/2010/main" val="4036541437"/>
              </p:ext>
            </p:extLst>
          </p:nvPr>
        </p:nvGraphicFramePr>
        <p:xfrm>
          <a:off x="745134" y="5717261"/>
          <a:ext cx="4062718" cy="870582"/>
        </p:xfrm>
        <a:graphic>
          <a:graphicData uri="http://schemas.openxmlformats.org/presentationml/2006/ole">
            <mc:AlternateContent xmlns:mc="http://schemas.openxmlformats.org/markup-compatibility/2006">
              <mc:Choice xmlns:v="urn:schemas-microsoft-com:vml" Requires="v">
                <p:oleObj name="Acrobat Document" r:id="rId9" imgW="6133910" imgH="1314450" progId="AcroExch.Document.11">
                  <p:embed/>
                </p:oleObj>
              </mc:Choice>
              <mc:Fallback>
                <p:oleObj name="Acrobat Document" r:id="rId9" imgW="6133910" imgH="1314450" progId="AcroExch.Document.11">
                  <p:embed/>
                  <p:pic>
                    <p:nvPicPr>
                      <p:cNvPr id="12" name="Objekt 11"/>
                      <p:cNvPicPr/>
                      <p:nvPr/>
                    </p:nvPicPr>
                    <p:blipFill>
                      <a:blip r:embed="rId10"/>
                      <a:stretch>
                        <a:fillRect/>
                      </a:stretch>
                    </p:blipFill>
                    <p:spPr>
                      <a:xfrm>
                        <a:off x="745134" y="5717261"/>
                        <a:ext cx="4062718" cy="870582"/>
                      </a:xfrm>
                      <a:prstGeom prst="rect">
                        <a:avLst/>
                      </a:prstGeom>
                    </p:spPr>
                  </p:pic>
                </p:oleObj>
              </mc:Fallback>
            </mc:AlternateContent>
          </a:graphicData>
        </a:graphic>
      </p:graphicFrame>
      <p:pic>
        <p:nvPicPr>
          <p:cNvPr id="14" name="Bilde 13"/>
          <p:cNvPicPr>
            <a:picLocks noChangeAspect="1"/>
          </p:cNvPicPr>
          <p:nvPr/>
        </p:nvPicPr>
        <p:blipFill>
          <a:blip r:embed="rId11"/>
          <a:stretch>
            <a:fillRect/>
          </a:stretch>
        </p:blipFill>
        <p:spPr>
          <a:xfrm>
            <a:off x="4163682" y="1478552"/>
            <a:ext cx="533422" cy="533422"/>
          </a:xfrm>
          <a:prstGeom prst="rect">
            <a:avLst/>
          </a:prstGeom>
        </p:spPr>
      </p:pic>
      <p:sp>
        <p:nvSpPr>
          <p:cNvPr id="15" name="Rektangel 14"/>
          <p:cNvSpPr/>
          <p:nvPr/>
        </p:nvSpPr>
        <p:spPr>
          <a:xfrm>
            <a:off x="4697103" y="1504047"/>
            <a:ext cx="236930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Delta</a:t>
            </a:r>
            <a:b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br>
            <a: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Landbruksdirektoratet </a:t>
            </a:r>
          </a:p>
        </p:txBody>
      </p:sp>
      <p:sp>
        <p:nvSpPr>
          <p:cNvPr id="16" name="Rektangel 15"/>
          <p:cNvSpPr/>
          <p:nvPr/>
        </p:nvSpPr>
        <p:spPr>
          <a:xfrm>
            <a:off x="4713350" y="4142711"/>
            <a:ext cx="69378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Delta</a:t>
            </a:r>
            <a:b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br>
            <a: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Hav</a:t>
            </a:r>
          </a:p>
        </p:txBody>
      </p:sp>
      <p:sp>
        <p:nvSpPr>
          <p:cNvPr id="17" name="Rektangel 16"/>
          <p:cNvSpPr/>
          <p:nvPr/>
        </p:nvSpPr>
        <p:spPr>
          <a:xfrm>
            <a:off x="4697104" y="2148819"/>
            <a:ext cx="318298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Delta Statens</a:t>
            </a:r>
            <a:b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br>
            <a: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Havarikommisjon for transport </a:t>
            </a:r>
          </a:p>
        </p:txBody>
      </p:sp>
      <p:pic>
        <p:nvPicPr>
          <p:cNvPr id="18" name="Bilde 17"/>
          <p:cNvPicPr>
            <a:picLocks noChangeAspect="1"/>
          </p:cNvPicPr>
          <p:nvPr/>
        </p:nvPicPr>
        <p:blipFill>
          <a:blip r:embed="rId12"/>
          <a:stretch>
            <a:fillRect/>
          </a:stretch>
        </p:blipFill>
        <p:spPr>
          <a:xfrm>
            <a:off x="7401272" y="4152480"/>
            <a:ext cx="2445544" cy="464344"/>
          </a:xfrm>
          <a:prstGeom prst="rect">
            <a:avLst/>
          </a:prstGeom>
        </p:spPr>
      </p:pic>
      <p:sp>
        <p:nvSpPr>
          <p:cNvPr id="20" name="Rektangel 19"/>
          <p:cNvSpPr/>
          <p:nvPr/>
        </p:nvSpPr>
        <p:spPr>
          <a:xfrm>
            <a:off x="4709901" y="2805377"/>
            <a:ext cx="204081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Redningstjenestens</a:t>
            </a:r>
            <a:b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br>
            <a: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Personalforening </a:t>
            </a:r>
          </a:p>
        </p:txBody>
      </p:sp>
      <p:sp>
        <p:nvSpPr>
          <p:cNvPr id="22" name="Rektangel 21"/>
          <p:cNvSpPr/>
          <p:nvPr/>
        </p:nvSpPr>
        <p:spPr>
          <a:xfrm>
            <a:off x="4725272" y="3482240"/>
            <a:ext cx="139127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Delta i</a:t>
            </a:r>
            <a:b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br>
            <a:r>
              <a:rPr kumimoji="0" lang="nb-NO" sz="18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Trygg Trafikk</a:t>
            </a:r>
          </a:p>
        </p:txBody>
      </p:sp>
      <p:pic>
        <p:nvPicPr>
          <p:cNvPr id="23" name="Bilde 22"/>
          <p:cNvPicPr>
            <a:picLocks noChangeAspect="1"/>
          </p:cNvPicPr>
          <p:nvPr/>
        </p:nvPicPr>
        <p:blipFill>
          <a:blip r:embed="rId13"/>
          <a:stretch>
            <a:fillRect/>
          </a:stretch>
        </p:blipFill>
        <p:spPr>
          <a:xfrm>
            <a:off x="7977003" y="3066638"/>
            <a:ext cx="1047993" cy="785995"/>
          </a:xfrm>
          <a:prstGeom prst="rect">
            <a:avLst/>
          </a:prstGeom>
        </p:spPr>
      </p:pic>
      <p:pic>
        <p:nvPicPr>
          <p:cNvPr id="24" name="Bilde 23"/>
          <p:cNvPicPr>
            <a:picLocks noChangeAspect="1"/>
          </p:cNvPicPr>
          <p:nvPr/>
        </p:nvPicPr>
        <p:blipFill>
          <a:blip r:embed="rId11"/>
          <a:stretch>
            <a:fillRect/>
          </a:stretch>
        </p:blipFill>
        <p:spPr>
          <a:xfrm>
            <a:off x="4163682" y="2149058"/>
            <a:ext cx="533422" cy="533422"/>
          </a:xfrm>
          <a:prstGeom prst="rect">
            <a:avLst/>
          </a:prstGeom>
        </p:spPr>
      </p:pic>
      <p:pic>
        <p:nvPicPr>
          <p:cNvPr id="25" name="Bilde 24"/>
          <p:cNvPicPr>
            <a:picLocks noChangeAspect="1"/>
          </p:cNvPicPr>
          <p:nvPr/>
        </p:nvPicPr>
        <p:blipFill>
          <a:blip r:embed="rId11"/>
          <a:stretch>
            <a:fillRect/>
          </a:stretch>
        </p:blipFill>
        <p:spPr>
          <a:xfrm>
            <a:off x="4163682" y="2799928"/>
            <a:ext cx="533422" cy="533422"/>
          </a:xfrm>
          <a:prstGeom prst="rect">
            <a:avLst/>
          </a:prstGeom>
        </p:spPr>
      </p:pic>
      <p:pic>
        <p:nvPicPr>
          <p:cNvPr id="26" name="Bilde 25"/>
          <p:cNvPicPr>
            <a:picLocks noChangeAspect="1"/>
          </p:cNvPicPr>
          <p:nvPr/>
        </p:nvPicPr>
        <p:blipFill>
          <a:blip r:embed="rId11"/>
          <a:stretch>
            <a:fillRect/>
          </a:stretch>
        </p:blipFill>
        <p:spPr>
          <a:xfrm>
            <a:off x="4163682" y="3470434"/>
            <a:ext cx="533422" cy="533422"/>
          </a:xfrm>
          <a:prstGeom prst="rect">
            <a:avLst/>
          </a:prstGeom>
        </p:spPr>
      </p:pic>
      <p:pic>
        <p:nvPicPr>
          <p:cNvPr id="27" name="Bilde 26"/>
          <p:cNvPicPr>
            <a:picLocks noChangeAspect="1"/>
          </p:cNvPicPr>
          <p:nvPr/>
        </p:nvPicPr>
        <p:blipFill>
          <a:blip r:embed="rId11"/>
          <a:stretch>
            <a:fillRect/>
          </a:stretch>
        </p:blipFill>
        <p:spPr>
          <a:xfrm>
            <a:off x="4163682" y="4137785"/>
            <a:ext cx="533422" cy="533422"/>
          </a:xfrm>
          <a:prstGeom prst="rect">
            <a:avLst/>
          </a:prstGeom>
        </p:spPr>
      </p:pic>
      <p:pic>
        <p:nvPicPr>
          <p:cNvPr id="3" name="Bilde 4">
            <a:extLst>
              <a:ext uri="{FF2B5EF4-FFF2-40B4-BE49-F238E27FC236}">
                <a16:creationId xmlns:a16="http://schemas.microsoft.com/office/drawing/2014/main" id="{7C556C8B-9FA5-6BB5-BA13-FE04260A5B2D}"/>
              </a:ext>
            </a:extLst>
          </p:cNvPr>
          <p:cNvPicPr>
            <a:picLocks noChangeAspect="1"/>
          </p:cNvPicPr>
          <p:nvPr/>
        </p:nvPicPr>
        <p:blipFill>
          <a:blip r:embed="rId14"/>
          <a:stretch>
            <a:fillRect/>
          </a:stretch>
        </p:blipFill>
        <p:spPr>
          <a:xfrm>
            <a:off x="8092540" y="2151212"/>
            <a:ext cx="732999" cy="571500"/>
          </a:xfrm>
          <a:prstGeom prst="rect">
            <a:avLst/>
          </a:prstGeom>
        </p:spPr>
      </p:pic>
      <p:pic>
        <p:nvPicPr>
          <p:cNvPr id="5" name="Bilde 10" descr="Et bilde som inneholder tekst&#10;&#10;Automatisk generert beskrivelse">
            <a:extLst>
              <a:ext uri="{FF2B5EF4-FFF2-40B4-BE49-F238E27FC236}">
                <a16:creationId xmlns:a16="http://schemas.microsoft.com/office/drawing/2014/main" id="{F4B06DC2-A9D5-EDF5-E145-E3EB16CB1E7F}"/>
              </a:ext>
            </a:extLst>
          </p:cNvPr>
          <p:cNvPicPr>
            <a:picLocks noChangeAspect="1"/>
          </p:cNvPicPr>
          <p:nvPr/>
        </p:nvPicPr>
        <p:blipFill>
          <a:blip r:embed="rId15"/>
          <a:stretch>
            <a:fillRect/>
          </a:stretch>
        </p:blipFill>
        <p:spPr>
          <a:xfrm>
            <a:off x="834210" y="5170458"/>
            <a:ext cx="2541699" cy="571500"/>
          </a:xfrm>
          <a:prstGeom prst="rect">
            <a:avLst/>
          </a:prstGeom>
        </p:spPr>
      </p:pic>
      <p:pic>
        <p:nvPicPr>
          <p:cNvPr id="11" name="Bilde 20" descr="Et bilde som inneholder tekst&#10;&#10;Automatisk generert beskrivelse">
            <a:extLst>
              <a:ext uri="{FF2B5EF4-FFF2-40B4-BE49-F238E27FC236}">
                <a16:creationId xmlns:a16="http://schemas.microsoft.com/office/drawing/2014/main" id="{07FD8595-8801-FDE2-2125-797861776C29}"/>
              </a:ext>
            </a:extLst>
          </p:cNvPr>
          <p:cNvPicPr>
            <a:picLocks noChangeAspect="1"/>
          </p:cNvPicPr>
          <p:nvPr/>
        </p:nvPicPr>
        <p:blipFill>
          <a:blip r:embed="rId16"/>
          <a:stretch>
            <a:fillRect/>
          </a:stretch>
        </p:blipFill>
        <p:spPr>
          <a:xfrm>
            <a:off x="866893" y="4532924"/>
            <a:ext cx="1970531" cy="571500"/>
          </a:xfrm>
          <a:prstGeom prst="rect">
            <a:avLst/>
          </a:prstGeom>
        </p:spPr>
      </p:pic>
      <p:pic>
        <p:nvPicPr>
          <p:cNvPr id="21" name="Bilde 27">
            <a:extLst>
              <a:ext uri="{FF2B5EF4-FFF2-40B4-BE49-F238E27FC236}">
                <a16:creationId xmlns:a16="http://schemas.microsoft.com/office/drawing/2014/main" id="{DCFA18D6-EA76-A29A-69AD-E88568E94669}"/>
              </a:ext>
            </a:extLst>
          </p:cNvPr>
          <p:cNvPicPr>
            <a:picLocks noChangeAspect="1"/>
          </p:cNvPicPr>
          <p:nvPr/>
        </p:nvPicPr>
        <p:blipFill>
          <a:blip r:embed="rId17"/>
          <a:stretch>
            <a:fillRect/>
          </a:stretch>
        </p:blipFill>
        <p:spPr>
          <a:xfrm>
            <a:off x="8130618" y="1383461"/>
            <a:ext cx="656844" cy="571500"/>
          </a:xfrm>
          <a:prstGeom prst="rect">
            <a:avLst/>
          </a:prstGeom>
        </p:spPr>
      </p:pic>
      <p:pic>
        <p:nvPicPr>
          <p:cNvPr id="28" name="Bilde 30">
            <a:extLst>
              <a:ext uri="{FF2B5EF4-FFF2-40B4-BE49-F238E27FC236}">
                <a16:creationId xmlns:a16="http://schemas.microsoft.com/office/drawing/2014/main" id="{DA411A05-ECCA-154A-7F52-D927450292DE}"/>
              </a:ext>
            </a:extLst>
          </p:cNvPr>
          <p:cNvPicPr>
            <a:picLocks noChangeAspect="1"/>
          </p:cNvPicPr>
          <p:nvPr/>
        </p:nvPicPr>
        <p:blipFill>
          <a:blip r:embed="rId18"/>
          <a:stretch>
            <a:fillRect/>
          </a:stretch>
        </p:blipFill>
        <p:spPr>
          <a:xfrm>
            <a:off x="7974086" y="4789886"/>
            <a:ext cx="1142337" cy="1143000"/>
          </a:xfrm>
          <a:prstGeom prst="rect">
            <a:avLst/>
          </a:prstGeom>
        </p:spPr>
      </p:pic>
      <p:sp>
        <p:nvSpPr>
          <p:cNvPr id="31" name="TekstSylinder 30">
            <a:extLst>
              <a:ext uri="{FF2B5EF4-FFF2-40B4-BE49-F238E27FC236}">
                <a16:creationId xmlns:a16="http://schemas.microsoft.com/office/drawing/2014/main" id="{60DF1571-54B5-9427-3615-FE5ADA55A0B9}"/>
              </a:ext>
            </a:extLst>
          </p:cNvPr>
          <p:cNvSpPr txBox="1"/>
          <p:nvPr/>
        </p:nvSpPr>
        <p:spPr>
          <a:xfrm>
            <a:off x="7923133" y="5556614"/>
            <a:ext cx="158276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a:solidFill>
                  <a:srgbClr val="181717"/>
                </a:solidFill>
                <a:latin typeface="Calibri"/>
                <a:ea typeface="Calibri"/>
                <a:cs typeface="Calibri"/>
              </a:rPr>
              <a:t>Utrykningsfartøyenes Forening</a:t>
            </a:r>
            <a:endParaRPr lang="nb-NO"/>
          </a:p>
        </p:txBody>
      </p:sp>
    </p:spTree>
    <p:extLst>
      <p:ext uri="{BB962C8B-B14F-4D97-AF65-F5344CB8AC3E}">
        <p14:creationId xmlns:p14="http://schemas.microsoft.com/office/powerpoint/2010/main" val="90004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37801" y="1152893"/>
            <a:ext cx="4680520" cy="4575184"/>
          </a:xfrm>
        </p:spPr>
        <p:txBody>
          <a:bodyPr/>
          <a:lstStyle/>
          <a:p>
            <a:r>
              <a:rPr lang="nb-NO" sz="4000">
                <a:solidFill>
                  <a:srgbClr val="3DB7E4"/>
                </a:solidFill>
                <a:latin typeface="Calibri"/>
                <a:cs typeface="Calibri"/>
              </a:rPr>
              <a:t>«Sammen er vi best!»</a:t>
            </a:r>
            <a:br>
              <a:rPr lang="nb-NO"/>
            </a:br>
            <a:br>
              <a:rPr lang="nb-NO"/>
            </a:br>
            <a:br>
              <a:rPr lang="nb-NO" sz="2400">
                <a:cs typeface="Arial"/>
              </a:rPr>
            </a:br>
            <a:br>
              <a:rPr lang="nb-NO" sz="2400">
                <a:cs typeface="Arial"/>
              </a:rPr>
            </a:br>
            <a:br>
              <a:rPr lang="nb-NO" sz="2400"/>
            </a:br>
            <a:r>
              <a:rPr lang="nb-NO" sz="2400"/>
              <a:t>Trond Ellefsen er leder av Delta  </a:t>
            </a:r>
            <a:br>
              <a:rPr lang="nb-NO" sz="2400">
                <a:cs typeface="Arial"/>
              </a:rPr>
            </a:br>
            <a:br>
              <a:rPr lang="nb-NO" sz="2400"/>
            </a:br>
            <a:br>
              <a:rPr lang="nb-NO" sz="2400"/>
            </a:br>
            <a:r>
              <a:rPr lang="nb-NO" sz="2400"/>
              <a:t>Marit Solheim er Deltas nestleder</a:t>
            </a:r>
            <a:br>
              <a:rPr lang="nb-NO" sz="2400"/>
            </a:br>
            <a:br>
              <a:rPr lang="nb-NO" sz="2400"/>
            </a:br>
            <a:endParaRPr lang="nb-NO" sz="2400"/>
          </a:p>
        </p:txBody>
      </p:sp>
      <p:pic>
        <p:nvPicPr>
          <p:cNvPr id="8" name="Bilde 8" descr="Et bilde som inneholder tekst, person, mann, innendørs&#10;&#10;Automatisk generert beskrivelse">
            <a:extLst>
              <a:ext uri="{FF2B5EF4-FFF2-40B4-BE49-F238E27FC236}">
                <a16:creationId xmlns:a16="http://schemas.microsoft.com/office/drawing/2014/main" id="{AB0AFE9D-A7D1-4A59-B85A-BAC53B62191D}"/>
              </a:ext>
            </a:extLst>
          </p:cNvPr>
          <p:cNvPicPr>
            <a:picLocks noChangeAspect="1"/>
          </p:cNvPicPr>
          <p:nvPr/>
        </p:nvPicPr>
        <p:blipFill>
          <a:blip r:embed="rId3"/>
          <a:stretch>
            <a:fillRect/>
          </a:stretch>
        </p:blipFill>
        <p:spPr>
          <a:xfrm>
            <a:off x="1680726" y="2496359"/>
            <a:ext cx="1228012" cy="1209675"/>
          </a:xfrm>
          <a:prstGeom prst="rect">
            <a:avLst/>
          </a:prstGeom>
        </p:spPr>
      </p:pic>
      <p:pic>
        <p:nvPicPr>
          <p:cNvPr id="9" name="Bilde 9" descr="Et bilde som inneholder tekst, kvinne, person, innendørs&#10;&#10;Automatisk generert beskrivelse">
            <a:extLst>
              <a:ext uri="{FF2B5EF4-FFF2-40B4-BE49-F238E27FC236}">
                <a16:creationId xmlns:a16="http://schemas.microsoft.com/office/drawing/2014/main" id="{36DA078D-FA09-4252-AC76-5882CAD7BF17}"/>
              </a:ext>
            </a:extLst>
          </p:cNvPr>
          <p:cNvPicPr>
            <a:picLocks noChangeAspect="1"/>
          </p:cNvPicPr>
          <p:nvPr/>
        </p:nvPicPr>
        <p:blipFill>
          <a:blip r:embed="rId4"/>
          <a:stretch>
            <a:fillRect/>
          </a:stretch>
        </p:blipFill>
        <p:spPr>
          <a:xfrm>
            <a:off x="1649204" y="4020539"/>
            <a:ext cx="1256570" cy="1266825"/>
          </a:xfrm>
          <a:prstGeom prst="rect">
            <a:avLst/>
          </a:prstGeom>
        </p:spPr>
      </p:pic>
      <p:sp>
        <p:nvSpPr>
          <p:cNvPr id="4" name="Plassholder for innhold 3">
            <a:extLst>
              <a:ext uri="{FF2B5EF4-FFF2-40B4-BE49-F238E27FC236}">
                <a16:creationId xmlns:a16="http://schemas.microsoft.com/office/drawing/2014/main" id="{FB61B01D-7DB9-8795-197C-1CB4E80D6080}"/>
              </a:ext>
            </a:extLst>
          </p:cNvPr>
          <p:cNvSpPr>
            <a:spLocks noGrp="1"/>
          </p:cNvSpPr>
          <p:nvPr>
            <p:ph idx="1"/>
          </p:nvPr>
        </p:nvSpPr>
        <p:spPr>
          <a:xfrm>
            <a:off x="1088246" y="1760364"/>
            <a:ext cx="7956550" cy="3700462"/>
          </a:xfrm>
        </p:spPr>
        <p:txBody>
          <a:bodyPr/>
          <a:lstStyle/>
          <a:p>
            <a:endParaRPr lang="nb-NO"/>
          </a:p>
        </p:txBody>
      </p:sp>
    </p:spTree>
    <p:extLst>
      <p:ext uri="{BB962C8B-B14F-4D97-AF65-F5344CB8AC3E}">
        <p14:creationId xmlns:p14="http://schemas.microsoft.com/office/powerpoint/2010/main" val="1645841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3401"/>
          <a:stretch/>
        </p:blipFill>
        <p:spPr>
          <a:xfrm>
            <a:off x="-15552" y="0"/>
            <a:ext cx="9921552" cy="6847255"/>
          </a:xfrm>
        </p:spPr>
      </p:pic>
      <p:sp>
        <p:nvSpPr>
          <p:cNvPr id="11" name="Tittel 1"/>
          <p:cNvSpPr txBox="1">
            <a:spLocks/>
          </p:cNvSpPr>
          <p:nvPr/>
        </p:nvSpPr>
        <p:spPr>
          <a:xfrm>
            <a:off x="0" y="1196752"/>
            <a:ext cx="5383510" cy="1008112"/>
          </a:xfrm>
          <a:prstGeom prst="rect">
            <a:avLst/>
          </a:prstGeom>
          <a:noFill/>
          <a:effectLst>
            <a:outerShdw blurRad="50800" dist="38100" dir="2700000" algn="tl" rotWithShape="0">
              <a:prstClr val="black"/>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6000" b="1">
                <a:solidFill>
                  <a:srgbClr val="FFFFFF"/>
                </a:solidFill>
                <a:latin typeface="Calibri" panose="020F0502020204030204" pitchFamily="34" charset="0"/>
              </a:rPr>
              <a:t>Oppsummering</a:t>
            </a:r>
          </a:p>
        </p:txBody>
      </p:sp>
      <p:sp>
        <p:nvSpPr>
          <p:cNvPr id="4" name="TekstSylinder 3"/>
          <p:cNvSpPr txBox="1"/>
          <p:nvPr/>
        </p:nvSpPr>
        <p:spPr>
          <a:xfrm>
            <a:off x="848544" y="3401371"/>
            <a:ext cx="4365490" cy="1231106"/>
          </a:xfrm>
          <a:prstGeom prst="rect">
            <a:avLst/>
          </a:prstGeom>
          <a:noFill/>
        </p:spPr>
        <p:txBody>
          <a:bodyPr wrap="none" rtlCol="0">
            <a:spAutoFit/>
          </a:bodyPr>
          <a:lstStyle/>
          <a:p>
            <a:pPr marL="457200" indent="-457200">
              <a:buClr>
                <a:schemeClr val="tx1"/>
              </a:buClr>
              <a:buFont typeface="Arial" panose="020B0604020202020204" pitchFamily="34" charset="0"/>
              <a:buChar char="•"/>
            </a:pPr>
            <a:r>
              <a:rPr lang="nb-NO" sz="2800">
                <a:latin typeface="Calibri" panose="020F0502020204030204" pitchFamily="34" charset="0"/>
              </a:rPr>
              <a:t>Kunnskap om Delta</a:t>
            </a:r>
          </a:p>
          <a:p>
            <a:pPr marL="457200" indent="-457200">
              <a:buClr>
                <a:schemeClr val="tx1"/>
              </a:buClr>
              <a:buFont typeface="Arial" panose="020B0604020202020204" pitchFamily="34" charset="0"/>
              <a:buChar char="•"/>
            </a:pPr>
            <a:r>
              <a:rPr lang="nb-NO" sz="2800">
                <a:latin typeface="Calibri" panose="020F0502020204030204" pitchFamily="34" charset="0"/>
              </a:rPr>
              <a:t>Bidra til å bli trygg i rollen</a:t>
            </a:r>
          </a:p>
          <a:p>
            <a:endParaRPr lang="nb-NO"/>
          </a:p>
        </p:txBody>
      </p:sp>
    </p:spTree>
    <p:extLst>
      <p:ext uri="{BB962C8B-B14F-4D97-AF65-F5344CB8AC3E}">
        <p14:creationId xmlns:p14="http://schemas.microsoft.com/office/powerpoint/2010/main" val="626928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2D980A-3994-EA15-3241-FFEBE78E823E}"/>
              </a:ext>
            </a:extLst>
          </p:cNvPr>
          <p:cNvSpPr>
            <a:spLocks noGrp="1"/>
          </p:cNvSpPr>
          <p:nvPr>
            <p:ph type="title"/>
          </p:nvPr>
        </p:nvSpPr>
        <p:spPr>
          <a:xfrm>
            <a:off x="585000" y="587481"/>
            <a:ext cx="8748476" cy="2164750"/>
          </a:xfrm>
        </p:spPr>
        <p:txBody>
          <a:bodyPr/>
          <a:lstStyle/>
          <a:p>
            <a:endParaRPr lang="nb-NO"/>
          </a:p>
        </p:txBody>
      </p:sp>
      <p:sp>
        <p:nvSpPr>
          <p:cNvPr id="3" name="Plassholder for innhold 2">
            <a:extLst>
              <a:ext uri="{FF2B5EF4-FFF2-40B4-BE49-F238E27FC236}">
                <a16:creationId xmlns:a16="http://schemas.microsoft.com/office/drawing/2014/main" id="{3EC7019D-C634-AFE9-EC00-9D25D440F166}"/>
              </a:ext>
            </a:extLst>
          </p:cNvPr>
          <p:cNvSpPr>
            <a:spLocks noGrp="1"/>
          </p:cNvSpPr>
          <p:nvPr>
            <p:ph idx="1"/>
          </p:nvPr>
        </p:nvSpPr>
        <p:spPr>
          <a:xfrm>
            <a:off x="585000" y="3057253"/>
            <a:ext cx="8748476" cy="2871599"/>
          </a:xfrm>
        </p:spPr>
        <p:txBody>
          <a:bodyPr vert="horz" lIns="91440" tIns="45720" rIns="91440" bIns="45720" rtlCol="0" anchor="t">
            <a:normAutofit/>
          </a:bodyPr>
          <a:lstStyle/>
          <a:p>
            <a:pPr marL="0" indent="0" algn="ctr">
              <a:buNone/>
            </a:pPr>
            <a:r>
              <a:rPr lang="nb-NO" sz="4800" b="1">
                <a:solidFill>
                  <a:schemeClr val="bg1"/>
                </a:solidFill>
                <a:latin typeface="Calibri"/>
                <a:ea typeface="Calibri"/>
                <a:cs typeface="Calibri"/>
              </a:rPr>
              <a:t>Medlemsoppfølging, </a:t>
            </a:r>
            <a:endParaRPr lang="nb-NO" sz="4800">
              <a:solidFill>
                <a:schemeClr val="bg1"/>
              </a:solidFill>
              <a:latin typeface="Franklin Gothic Book" panose="020B0503020102020204"/>
              <a:ea typeface="Calibri"/>
              <a:cs typeface="Calibri"/>
            </a:endParaRPr>
          </a:p>
          <a:p>
            <a:pPr marL="0" indent="0" algn="ctr">
              <a:buNone/>
            </a:pPr>
            <a:r>
              <a:rPr lang="nb-NO" sz="4800" b="1">
                <a:solidFill>
                  <a:schemeClr val="bg1"/>
                </a:solidFill>
                <a:latin typeface="Calibri"/>
                <a:ea typeface="Calibri"/>
                <a:cs typeface="Calibri"/>
              </a:rPr>
              <a:t>synliggjøring og </a:t>
            </a:r>
            <a:endParaRPr lang="nb-NO" sz="4800">
              <a:solidFill>
                <a:schemeClr val="bg1"/>
              </a:solidFill>
              <a:latin typeface="Franklin Gothic Book" panose="020B0503020102020204"/>
              <a:ea typeface="Calibri"/>
              <a:cs typeface="Calibri"/>
            </a:endParaRPr>
          </a:p>
          <a:p>
            <a:pPr marL="0" indent="0" algn="ctr">
              <a:buNone/>
            </a:pPr>
            <a:r>
              <a:rPr lang="nb-NO" sz="4800" b="1">
                <a:solidFill>
                  <a:schemeClr val="bg1"/>
                </a:solidFill>
                <a:latin typeface="Calibri"/>
                <a:ea typeface="Calibri"/>
                <a:cs typeface="Calibri"/>
              </a:rPr>
              <a:t>rekruttering</a:t>
            </a:r>
            <a:endParaRPr lang="nb-NO" sz="4800">
              <a:solidFill>
                <a:schemeClr val="bg1"/>
              </a:solidFill>
            </a:endParaRPr>
          </a:p>
        </p:txBody>
      </p:sp>
      <p:sp>
        <p:nvSpPr>
          <p:cNvPr id="4" name="Plassholder for bunntekst 3">
            <a:extLst>
              <a:ext uri="{FF2B5EF4-FFF2-40B4-BE49-F238E27FC236}">
                <a16:creationId xmlns:a16="http://schemas.microsoft.com/office/drawing/2014/main" id="{60F177C7-1843-AE83-CAD5-587A0AD0D9BC}"/>
              </a:ext>
            </a:extLst>
          </p:cNvPr>
          <p:cNvSpPr>
            <a:spLocks noGrp="1"/>
          </p:cNvSpPr>
          <p:nvPr>
            <p:ph type="ftr" sz="quarter" idx="3"/>
          </p:nvPr>
        </p:nvSpPr>
        <p:spPr/>
        <p:txBody>
          <a:bodyPr/>
          <a:lstStyle/>
          <a:p>
            <a:endParaRPr lang="en-US"/>
          </a:p>
        </p:txBody>
      </p:sp>
      <p:sp>
        <p:nvSpPr>
          <p:cNvPr id="5" name="Plassholder for lysbildenummer 4">
            <a:extLst>
              <a:ext uri="{FF2B5EF4-FFF2-40B4-BE49-F238E27FC236}">
                <a16:creationId xmlns:a16="http://schemas.microsoft.com/office/drawing/2014/main" id="{67D758E0-3BA7-62BC-4CFF-5BA8777A3B17}"/>
              </a:ext>
            </a:extLst>
          </p:cNvPr>
          <p:cNvSpPr>
            <a:spLocks noGrp="1"/>
          </p:cNvSpPr>
          <p:nvPr>
            <p:ph type="sldNum" sz="quarter" idx="4"/>
          </p:nvPr>
        </p:nvSpPr>
        <p:spPr/>
        <p:txBody>
          <a:bodyPr/>
          <a:lstStyle/>
          <a:p>
            <a:fld id="{69E57DC2-970A-4B3E-BB1C-7A09969E49DF}" type="slidenum">
              <a:rPr lang="en-US" smtClean="0"/>
              <a:pPr/>
              <a:t>18</a:t>
            </a:fld>
            <a:endParaRPr lang="en-US"/>
          </a:p>
        </p:txBody>
      </p:sp>
      <p:pic>
        <p:nvPicPr>
          <p:cNvPr id="6" name="Bilde 6" descr="Et bilde som inneholder person&#10;&#10;Automatisk generert beskrivelse">
            <a:extLst>
              <a:ext uri="{FF2B5EF4-FFF2-40B4-BE49-F238E27FC236}">
                <a16:creationId xmlns:a16="http://schemas.microsoft.com/office/drawing/2014/main" id="{DE9B2ECF-2ED1-464D-8A73-6BDF41DA9BF0}"/>
              </a:ext>
            </a:extLst>
          </p:cNvPr>
          <p:cNvPicPr>
            <a:picLocks noChangeAspect="1"/>
          </p:cNvPicPr>
          <p:nvPr/>
        </p:nvPicPr>
        <p:blipFill>
          <a:blip r:embed="rId3"/>
          <a:stretch>
            <a:fillRect/>
          </a:stretch>
        </p:blipFill>
        <p:spPr>
          <a:xfrm>
            <a:off x="3333884" y="1913"/>
            <a:ext cx="2744736" cy="2814189"/>
          </a:xfrm>
          <a:prstGeom prst="rect">
            <a:avLst/>
          </a:prstGeom>
        </p:spPr>
      </p:pic>
    </p:spTree>
    <p:extLst>
      <p:ext uri="{BB962C8B-B14F-4D97-AF65-F5344CB8AC3E}">
        <p14:creationId xmlns:p14="http://schemas.microsoft.com/office/powerpoint/2010/main" val="1324825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1491B4-E19D-B521-5564-1C24167917C2}"/>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BBC8C285-1369-54AF-1427-F838F77ABF96}"/>
              </a:ext>
            </a:extLst>
          </p:cNvPr>
          <p:cNvSpPr>
            <a:spLocks noGrp="1"/>
          </p:cNvSpPr>
          <p:nvPr>
            <p:ph idx="1"/>
          </p:nvPr>
        </p:nvSpPr>
        <p:spPr/>
        <p:txBody>
          <a:bodyPr vert="horz" lIns="91440" tIns="45720" rIns="91440" bIns="45720" rtlCol="0" anchor="t">
            <a:normAutofit/>
          </a:bodyPr>
          <a:lstStyle/>
          <a:p>
            <a:pPr marL="181610" indent="-181610">
              <a:lnSpc>
                <a:spcPct val="100000"/>
              </a:lnSpc>
              <a:spcBef>
                <a:spcPct val="0"/>
              </a:spcBef>
              <a:spcAft>
                <a:spcPct val="0"/>
              </a:spcAft>
            </a:pPr>
            <a:r>
              <a:rPr lang="nb-NO" sz="2250" b="1">
                <a:solidFill>
                  <a:schemeClr val="bg1"/>
                </a:solidFill>
                <a:latin typeface="Calibri"/>
                <a:cs typeface="Calibri"/>
              </a:rPr>
              <a:t>Kunnskap om </a:t>
            </a:r>
            <a:endParaRPr lang="en-US" sz="2250">
              <a:solidFill>
                <a:schemeClr val="bg1"/>
              </a:solidFill>
              <a:ea typeface="+mn-lt"/>
              <a:cs typeface="+mn-lt"/>
            </a:endParaRPr>
          </a:p>
          <a:p>
            <a:pPr marL="181610" lvl="1" indent="-181610">
              <a:lnSpc>
                <a:spcPct val="100000"/>
              </a:lnSpc>
              <a:spcBef>
                <a:spcPct val="0"/>
              </a:spcBef>
              <a:spcAft>
                <a:spcPct val="0"/>
              </a:spcAft>
            </a:pPr>
            <a:r>
              <a:rPr lang="nb-NO" sz="2250">
                <a:latin typeface="Calibri"/>
                <a:cs typeface="Calibri"/>
              </a:rPr>
              <a:t>Rollen som tillitsvalgt</a:t>
            </a:r>
            <a:endParaRPr lang="en-US" sz="2250">
              <a:ea typeface="+mn-lt"/>
              <a:cs typeface="+mn-lt"/>
            </a:endParaRPr>
          </a:p>
          <a:p>
            <a:pPr marL="181610" indent="-181610">
              <a:lnSpc>
                <a:spcPct val="100000"/>
              </a:lnSpc>
              <a:spcBef>
                <a:spcPct val="0"/>
              </a:spcBef>
              <a:spcAft>
                <a:spcPct val="0"/>
              </a:spcAft>
            </a:pPr>
            <a:endParaRPr lang="nb-NO" sz="2250">
              <a:ea typeface="+mn-lt"/>
              <a:cs typeface="+mn-lt"/>
            </a:endParaRPr>
          </a:p>
          <a:p>
            <a:pPr marL="181610" indent="-181610">
              <a:lnSpc>
                <a:spcPct val="100000"/>
              </a:lnSpc>
              <a:spcBef>
                <a:spcPct val="0"/>
              </a:spcBef>
              <a:spcAft>
                <a:spcPct val="0"/>
              </a:spcAft>
            </a:pPr>
            <a:r>
              <a:rPr lang="nb-NO" sz="2250" b="1">
                <a:solidFill>
                  <a:schemeClr val="bg1">
                    <a:lumMod val="95000"/>
                  </a:schemeClr>
                </a:solidFill>
                <a:latin typeface="Calibri"/>
                <a:cs typeface="Calibri"/>
              </a:rPr>
              <a:t>Kjennskap til</a:t>
            </a:r>
            <a:endParaRPr lang="en-US" sz="2250">
              <a:solidFill>
                <a:schemeClr val="bg1">
                  <a:lumMod val="95000"/>
                </a:schemeClr>
              </a:solidFill>
              <a:ea typeface="+mn-lt"/>
              <a:cs typeface="+mn-lt"/>
            </a:endParaRPr>
          </a:p>
          <a:p>
            <a:pPr marL="181610" lvl="1" indent="-181610">
              <a:lnSpc>
                <a:spcPct val="100000"/>
              </a:lnSpc>
              <a:spcBef>
                <a:spcPct val="0"/>
              </a:spcBef>
              <a:spcAft>
                <a:spcPct val="0"/>
              </a:spcAft>
            </a:pPr>
            <a:r>
              <a:rPr lang="nb-NO" sz="2250">
                <a:latin typeface="Calibri"/>
                <a:cs typeface="Calibri"/>
              </a:rPr>
              <a:t>Medlemspleie og verving</a:t>
            </a:r>
            <a:endParaRPr lang="en-US" sz="2250">
              <a:ea typeface="+mn-lt"/>
              <a:cs typeface="+mn-lt"/>
            </a:endParaRPr>
          </a:p>
          <a:p>
            <a:pPr marL="181610" indent="-181610">
              <a:lnSpc>
                <a:spcPct val="100000"/>
              </a:lnSpc>
              <a:spcBef>
                <a:spcPct val="0"/>
              </a:spcBef>
              <a:spcAft>
                <a:spcPct val="0"/>
              </a:spcAft>
            </a:pPr>
            <a:endParaRPr lang="nb-NO" sz="2250">
              <a:ea typeface="+mn-lt"/>
              <a:cs typeface="+mn-lt"/>
            </a:endParaRPr>
          </a:p>
          <a:p>
            <a:pPr marL="181610" indent="-181610">
              <a:lnSpc>
                <a:spcPct val="100000"/>
              </a:lnSpc>
              <a:spcBef>
                <a:spcPct val="0"/>
              </a:spcBef>
              <a:spcAft>
                <a:spcPct val="0"/>
              </a:spcAft>
            </a:pPr>
            <a:r>
              <a:rPr lang="nb-NO" sz="2250" b="1">
                <a:solidFill>
                  <a:schemeClr val="bg1">
                    <a:lumMod val="95000"/>
                  </a:schemeClr>
                </a:solidFill>
                <a:latin typeface="Calibri"/>
                <a:cs typeface="Calibri"/>
              </a:rPr>
              <a:t>Trening i</a:t>
            </a:r>
            <a:endParaRPr lang="en-US" sz="2250">
              <a:solidFill>
                <a:schemeClr val="bg1">
                  <a:lumMod val="95000"/>
                </a:schemeClr>
              </a:solidFill>
              <a:ea typeface="+mn-lt"/>
              <a:cs typeface="+mn-lt"/>
            </a:endParaRPr>
          </a:p>
          <a:p>
            <a:pPr marL="181610" lvl="1" indent="-181610">
              <a:lnSpc>
                <a:spcPct val="100000"/>
              </a:lnSpc>
              <a:spcBef>
                <a:spcPct val="0"/>
              </a:spcBef>
              <a:spcAft>
                <a:spcPct val="0"/>
              </a:spcAft>
            </a:pPr>
            <a:r>
              <a:rPr lang="nb-NO" sz="2250">
                <a:latin typeface="Calibri"/>
                <a:cs typeface="Calibri"/>
              </a:rPr>
              <a:t>Rollen som tillitsvalgt</a:t>
            </a:r>
            <a:endParaRPr lang="en-US" sz="2250">
              <a:ea typeface="+mn-lt"/>
              <a:cs typeface="+mn-lt"/>
            </a:endParaRPr>
          </a:p>
          <a:p>
            <a:pPr marL="181610" indent="-181610"/>
            <a:endParaRPr lang="nb-NO" sz="2250"/>
          </a:p>
        </p:txBody>
      </p:sp>
      <p:sp>
        <p:nvSpPr>
          <p:cNvPr id="4" name="Plassholder for bunntekst 3">
            <a:extLst>
              <a:ext uri="{FF2B5EF4-FFF2-40B4-BE49-F238E27FC236}">
                <a16:creationId xmlns:a16="http://schemas.microsoft.com/office/drawing/2014/main" id="{A319F9AD-180F-AA7B-7006-76A8B13C8637}"/>
              </a:ext>
            </a:extLst>
          </p:cNvPr>
          <p:cNvSpPr>
            <a:spLocks noGrp="1"/>
          </p:cNvSpPr>
          <p:nvPr>
            <p:ph type="ftr" sz="quarter" idx="3"/>
          </p:nvPr>
        </p:nvSpPr>
        <p:spPr/>
        <p:txBody>
          <a:bodyPr/>
          <a:lstStyle/>
          <a:p>
            <a:endParaRPr lang="en-US"/>
          </a:p>
        </p:txBody>
      </p:sp>
      <p:sp>
        <p:nvSpPr>
          <p:cNvPr id="5" name="Plassholder for lysbildenummer 4">
            <a:extLst>
              <a:ext uri="{FF2B5EF4-FFF2-40B4-BE49-F238E27FC236}">
                <a16:creationId xmlns:a16="http://schemas.microsoft.com/office/drawing/2014/main" id="{5C0AA9C0-41E9-514F-6822-0C7A2D6582FE}"/>
              </a:ext>
            </a:extLst>
          </p:cNvPr>
          <p:cNvSpPr>
            <a:spLocks noGrp="1"/>
          </p:cNvSpPr>
          <p:nvPr>
            <p:ph type="sldNum" sz="quarter" idx="4"/>
          </p:nvPr>
        </p:nvSpPr>
        <p:spPr/>
        <p:txBody>
          <a:bodyPr/>
          <a:lstStyle/>
          <a:p>
            <a:fld id="{69E57DC2-970A-4B3E-BB1C-7A09969E49DF}" type="slidenum">
              <a:rPr lang="en-US" smtClean="0"/>
              <a:pPr/>
              <a:t>19</a:t>
            </a:fld>
            <a:endParaRPr lang="en-US"/>
          </a:p>
        </p:txBody>
      </p:sp>
      <p:sp>
        <p:nvSpPr>
          <p:cNvPr id="7" name="TekstSylinder 6">
            <a:extLst>
              <a:ext uri="{FF2B5EF4-FFF2-40B4-BE49-F238E27FC236}">
                <a16:creationId xmlns:a16="http://schemas.microsoft.com/office/drawing/2014/main" id="{52568C32-5715-7D44-216A-3F703E80AA6C}"/>
              </a:ext>
            </a:extLst>
          </p:cNvPr>
          <p:cNvSpPr txBox="1"/>
          <p:nvPr/>
        </p:nvSpPr>
        <p:spPr>
          <a:xfrm>
            <a:off x="5662404" y="648489"/>
            <a:ext cx="3862596" cy="5561023"/>
          </a:xfrm>
          <a:prstGeom prst="rect">
            <a:avLst/>
          </a:prstGeom>
          <a:noFill/>
        </p:spPr>
        <p:txBody>
          <a:bodyPr vert="vert270" wrap="square" rtlCol="0">
            <a:spAutoFit/>
          </a:bodyPr>
          <a:lstStyle/>
          <a:p>
            <a:r>
              <a:rPr lang="nb-NO" sz="23900" b="1">
                <a:solidFill>
                  <a:srgbClr val="954975"/>
                </a:solidFill>
                <a:latin typeface="Segoe UI" panose="020B0502040204020203" pitchFamily="34" charset="0"/>
                <a:ea typeface="Segoe UI" panose="020B0502040204020203" pitchFamily="34" charset="0"/>
                <a:cs typeface="Segoe UI" panose="020B0502040204020203" pitchFamily="34" charset="0"/>
              </a:rPr>
              <a:t>Mål</a:t>
            </a:r>
          </a:p>
        </p:txBody>
      </p:sp>
    </p:spTree>
    <p:extLst>
      <p:ext uri="{BB962C8B-B14F-4D97-AF65-F5344CB8AC3E}">
        <p14:creationId xmlns:p14="http://schemas.microsoft.com/office/powerpoint/2010/main" val="63661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8CDC72C-4599-D53F-8739-C553BB658BD6}"/>
              </a:ext>
            </a:extLst>
          </p:cNvPr>
          <p:cNvSpPr>
            <a:spLocks noGrp="1"/>
          </p:cNvSpPr>
          <p:nvPr>
            <p:ph type="body" sz="half" idx="2"/>
          </p:nvPr>
        </p:nvSpPr>
        <p:spPr/>
        <p:txBody>
          <a:bodyPr vert="horz" lIns="91440" tIns="45720" rIns="91440" bIns="45720" rtlCol="0" anchor="t">
            <a:noAutofit/>
          </a:bodyPr>
          <a:lstStyle/>
          <a:p>
            <a:r>
              <a:rPr lang="nb-NO" sz="6600" b="1">
                <a:solidFill>
                  <a:schemeClr val="bg1"/>
                </a:solidFill>
              </a:rPr>
              <a:t>Velkommen til kurset</a:t>
            </a:r>
          </a:p>
        </p:txBody>
      </p:sp>
      <p:sp>
        <p:nvSpPr>
          <p:cNvPr id="3" name="Plassholder for bilde 2">
            <a:extLst>
              <a:ext uri="{FF2B5EF4-FFF2-40B4-BE49-F238E27FC236}">
                <a16:creationId xmlns:a16="http://schemas.microsoft.com/office/drawing/2014/main" id="{54EDE998-1F97-74FD-8B90-0CE67F857A58}"/>
              </a:ext>
            </a:extLst>
          </p:cNvPr>
          <p:cNvSpPr>
            <a:spLocks noGrp="1"/>
          </p:cNvSpPr>
          <p:nvPr>
            <p:ph type="pic" sz="quarter" idx="11"/>
          </p:nvPr>
        </p:nvSpPr>
        <p:spPr/>
        <p:txBody>
          <a:bodyPr/>
          <a:lstStyle/>
          <a:p>
            <a:endParaRPr lang="nb-NO"/>
          </a:p>
        </p:txBody>
      </p:sp>
      <p:sp>
        <p:nvSpPr>
          <p:cNvPr id="4" name="Plassholder for bunntekst 3">
            <a:extLst>
              <a:ext uri="{FF2B5EF4-FFF2-40B4-BE49-F238E27FC236}">
                <a16:creationId xmlns:a16="http://schemas.microsoft.com/office/drawing/2014/main" id="{D7E9107C-DA1A-E52E-A127-08A4C52BA1DC}"/>
              </a:ext>
            </a:extLst>
          </p:cNvPr>
          <p:cNvSpPr>
            <a:spLocks noGrp="1"/>
          </p:cNvSpPr>
          <p:nvPr>
            <p:ph type="ftr" sz="quarter" idx="3"/>
          </p:nvPr>
        </p:nvSpPr>
        <p:spPr/>
        <p:txBody>
          <a:bodyPr/>
          <a:lstStyle/>
          <a:p>
            <a:endParaRPr lang="en-US"/>
          </a:p>
        </p:txBody>
      </p:sp>
      <p:sp>
        <p:nvSpPr>
          <p:cNvPr id="5" name="Plassholder for lysbildenummer 4">
            <a:extLst>
              <a:ext uri="{FF2B5EF4-FFF2-40B4-BE49-F238E27FC236}">
                <a16:creationId xmlns:a16="http://schemas.microsoft.com/office/drawing/2014/main" id="{128EBFCE-1AD1-6EF6-A6A3-7FDE74BA2206}"/>
              </a:ext>
            </a:extLst>
          </p:cNvPr>
          <p:cNvSpPr>
            <a:spLocks noGrp="1"/>
          </p:cNvSpPr>
          <p:nvPr>
            <p:ph type="sldNum" sz="quarter" idx="4"/>
          </p:nvPr>
        </p:nvSpPr>
        <p:spPr/>
        <p:txBody>
          <a:bodyPr/>
          <a:lstStyle/>
          <a:p>
            <a:fld id="{69E57DC2-970A-4B3E-BB1C-7A09969E49DF}" type="slidenum">
              <a:rPr lang="en-US" smtClean="0"/>
              <a:pPr/>
              <a:t>2</a:t>
            </a:fld>
            <a:endParaRPr lang="en-US"/>
          </a:p>
        </p:txBody>
      </p:sp>
    </p:spTree>
    <p:extLst>
      <p:ext uri="{BB962C8B-B14F-4D97-AF65-F5344CB8AC3E}">
        <p14:creationId xmlns:p14="http://schemas.microsoft.com/office/powerpoint/2010/main" val="3147522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1CC0AC-7930-309E-D359-D48A4C4D9694}"/>
              </a:ext>
            </a:extLst>
          </p:cNvPr>
          <p:cNvSpPr>
            <a:spLocks noGrp="1"/>
          </p:cNvSpPr>
          <p:nvPr>
            <p:ph type="title"/>
          </p:nvPr>
        </p:nvSpPr>
        <p:spPr/>
        <p:txBody>
          <a:bodyPr/>
          <a:lstStyle/>
          <a:p>
            <a:pPr algn="ctr"/>
            <a:r>
              <a:rPr lang="nb-NO" sz="3550">
                <a:solidFill>
                  <a:schemeClr val="bg1">
                    <a:lumMod val="95000"/>
                  </a:schemeClr>
                </a:solidFill>
                <a:latin typeface="Calibri"/>
                <a:cs typeface="Calibri"/>
              </a:rPr>
              <a:t>Medlemsoppfølging, </a:t>
            </a:r>
            <a:br>
              <a:rPr lang="nb-NO" sz="3550">
                <a:solidFill>
                  <a:schemeClr val="bg1">
                    <a:lumMod val="95000"/>
                  </a:schemeClr>
                </a:solidFill>
                <a:latin typeface="Calibri"/>
                <a:cs typeface="Calibri"/>
              </a:rPr>
            </a:br>
            <a:r>
              <a:rPr lang="nb-NO" sz="3550">
                <a:solidFill>
                  <a:schemeClr val="bg1">
                    <a:lumMod val="95000"/>
                  </a:schemeClr>
                </a:solidFill>
                <a:latin typeface="Calibri"/>
                <a:cs typeface="Calibri"/>
              </a:rPr>
              <a:t>synliggjøring og rekruttering</a:t>
            </a:r>
            <a:endParaRPr lang="nb-NO">
              <a:solidFill>
                <a:schemeClr val="bg1">
                  <a:lumMod val="95000"/>
                </a:schemeClr>
              </a:solidFill>
            </a:endParaRPr>
          </a:p>
        </p:txBody>
      </p:sp>
      <p:sp>
        <p:nvSpPr>
          <p:cNvPr id="3" name="Plassholder for innhold 2">
            <a:extLst>
              <a:ext uri="{FF2B5EF4-FFF2-40B4-BE49-F238E27FC236}">
                <a16:creationId xmlns:a16="http://schemas.microsoft.com/office/drawing/2014/main" id="{0D2DF525-3072-E1F4-CAE3-266C8CDA514B}"/>
              </a:ext>
            </a:extLst>
          </p:cNvPr>
          <p:cNvSpPr>
            <a:spLocks noGrp="1"/>
          </p:cNvSpPr>
          <p:nvPr>
            <p:ph idx="1"/>
          </p:nvPr>
        </p:nvSpPr>
        <p:spPr/>
        <p:txBody>
          <a:bodyPr vert="horz" lIns="91440" tIns="45720" rIns="91440" bIns="45720" rtlCol="0" anchor="t">
            <a:normAutofit/>
          </a:bodyPr>
          <a:lstStyle/>
          <a:p>
            <a:pPr marL="0" indent="0">
              <a:buNone/>
            </a:pPr>
            <a:endParaRPr lang="nb-NO" sz="2250">
              <a:latin typeface="Calibri"/>
              <a:cs typeface="Calibri"/>
            </a:endParaRPr>
          </a:p>
          <a:p>
            <a:pPr marL="0" indent="0">
              <a:buNone/>
            </a:pPr>
            <a:endParaRPr lang="nb-NO" sz="2250">
              <a:latin typeface="Calibri"/>
              <a:cs typeface="Calibri"/>
            </a:endParaRPr>
          </a:p>
          <a:p>
            <a:pPr marL="0" indent="0">
              <a:buNone/>
            </a:pPr>
            <a:endParaRPr lang="nb-NO" sz="2250">
              <a:latin typeface="Calibri"/>
              <a:cs typeface="Calibri"/>
            </a:endParaRPr>
          </a:p>
          <a:p>
            <a:pPr marL="0" indent="0" algn="ctr">
              <a:buNone/>
            </a:pPr>
            <a:r>
              <a:rPr lang="nb-NO" sz="6000">
                <a:solidFill>
                  <a:schemeClr val="bg1">
                    <a:lumMod val="95000"/>
                  </a:schemeClr>
                </a:solidFill>
                <a:latin typeface="Calibri"/>
                <a:cs typeface="Calibri"/>
              </a:rPr>
              <a:t>Hvorfor er dette viktig?</a:t>
            </a:r>
            <a:endParaRPr lang="nb-NO" sz="6000">
              <a:solidFill>
                <a:schemeClr val="bg1">
                  <a:lumMod val="95000"/>
                </a:schemeClr>
              </a:solidFill>
            </a:endParaRPr>
          </a:p>
        </p:txBody>
      </p:sp>
      <p:sp>
        <p:nvSpPr>
          <p:cNvPr id="4" name="Plassholder for bunntekst 3">
            <a:extLst>
              <a:ext uri="{FF2B5EF4-FFF2-40B4-BE49-F238E27FC236}">
                <a16:creationId xmlns:a16="http://schemas.microsoft.com/office/drawing/2014/main" id="{71E7F8E0-B31D-0AD2-1952-6CA8B68C687F}"/>
              </a:ext>
            </a:extLst>
          </p:cNvPr>
          <p:cNvSpPr>
            <a:spLocks noGrp="1"/>
          </p:cNvSpPr>
          <p:nvPr>
            <p:ph type="ftr" sz="quarter" idx="3"/>
          </p:nvPr>
        </p:nvSpPr>
        <p:spPr/>
        <p:txBody>
          <a:bodyPr/>
          <a:lstStyle/>
          <a:p>
            <a:endParaRPr lang="en-US"/>
          </a:p>
        </p:txBody>
      </p:sp>
      <p:sp>
        <p:nvSpPr>
          <p:cNvPr id="5" name="Plassholder for lysbildenummer 4">
            <a:extLst>
              <a:ext uri="{FF2B5EF4-FFF2-40B4-BE49-F238E27FC236}">
                <a16:creationId xmlns:a16="http://schemas.microsoft.com/office/drawing/2014/main" id="{13EB0884-336A-E143-F530-BEE4AF62D148}"/>
              </a:ext>
            </a:extLst>
          </p:cNvPr>
          <p:cNvSpPr>
            <a:spLocks noGrp="1"/>
          </p:cNvSpPr>
          <p:nvPr>
            <p:ph type="sldNum" sz="quarter" idx="4"/>
          </p:nvPr>
        </p:nvSpPr>
        <p:spPr/>
        <p:txBody>
          <a:bodyPr/>
          <a:lstStyle/>
          <a:p>
            <a:fld id="{69E57DC2-970A-4B3E-BB1C-7A09969E49DF}" type="slidenum">
              <a:rPr lang="en-US" smtClean="0"/>
              <a:pPr/>
              <a:t>20</a:t>
            </a:fld>
            <a:endParaRPr lang="en-US"/>
          </a:p>
        </p:txBody>
      </p:sp>
    </p:spTree>
    <p:extLst>
      <p:ext uri="{BB962C8B-B14F-4D97-AF65-F5344CB8AC3E}">
        <p14:creationId xmlns:p14="http://schemas.microsoft.com/office/powerpoint/2010/main" val="2259228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03100" y="1382453"/>
            <a:ext cx="3255210" cy="4312526"/>
          </a:xfrm>
        </p:spPr>
        <p:txBody>
          <a:bodyPr>
            <a:normAutofit fontScale="92500" lnSpcReduction="20000"/>
          </a:bodyPr>
          <a:lstStyle/>
          <a:p>
            <a:r>
              <a:rPr lang="nb-NO" sz="1950" dirty="0">
                <a:sym typeface="Wingdings" panose="05000000000000000000" pitchFamily="2" charset="2"/>
              </a:rPr>
              <a:t>I Norge er det flere uorganisert enn oss organiserte</a:t>
            </a:r>
          </a:p>
          <a:p>
            <a:pPr marL="0" indent="0">
              <a:buNone/>
            </a:pPr>
            <a:endParaRPr lang="nb-NO" sz="1950" dirty="0">
              <a:sym typeface="Wingdings" panose="05000000000000000000" pitchFamily="2" charset="2"/>
            </a:endParaRPr>
          </a:p>
          <a:p>
            <a:r>
              <a:rPr lang="nb-NO" sz="1950" dirty="0">
                <a:sym typeface="Wingdings" panose="05000000000000000000" pitchFamily="2" charset="2"/>
              </a:rPr>
              <a:t>Organisasjonsgraden er høyest i offentlig sektor</a:t>
            </a:r>
          </a:p>
          <a:p>
            <a:endParaRPr lang="nb-NO" sz="1950" dirty="0">
              <a:sym typeface="Wingdings" panose="05000000000000000000" pitchFamily="2" charset="2"/>
            </a:endParaRPr>
          </a:p>
          <a:p>
            <a:r>
              <a:rPr lang="nb-NO" sz="1950" dirty="0">
                <a:sym typeface="Wingdings" panose="05000000000000000000" pitchFamily="2" charset="2"/>
              </a:rPr>
              <a:t>Arbeidstakere mellom 50 – 64 år har høyest organisasjonsgrad, lavest blant de under 25 år</a:t>
            </a:r>
          </a:p>
          <a:p>
            <a:pPr marL="0" indent="0">
              <a:buNone/>
            </a:pPr>
            <a:endParaRPr lang="nb-NO" sz="1950" dirty="0">
              <a:sym typeface="Wingdings" panose="05000000000000000000" pitchFamily="2" charset="2"/>
            </a:endParaRPr>
          </a:p>
          <a:p>
            <a:r>
              <a:rPr lang="nb-NO" sz="1950" dirty="0">
                <a:solidFill>
                  <a:srgbClr val="FF0000"/>
                </a:solidFill>
              </a:rPr>
              <a:t>4 av 10 uorganiserte oppgir at de er </a:t>
            </a:r>
            <a:r>
              <a:rPr lang="nb-NO" sz="1950" i="1" dirty="0">
                <a:solidFill>
                  <a:srgbClr val="FF0000"/>
                </a:solidFill>
              </a:rPr>
              <a:t>meget</a:t>
            </a:r>
            <a:r>
              <a:rPr lang="nb-NO" sz="1950" dirty="0">
                <a:solidFill>
                  <a:srgbClr val="FF0000"/>
                </a:solidFill>
              </a:rPr>
              <a:t> interessert i å organisere seg</a:t>
            </a:r>
          </a:p>
          <a:p>
            <a:endParaRPr lang="nb-NO" sz="1950" dirty="0"/>
          </a:p>
        </p:txBody>
      </p:sp>
      <p:sp>
        <p:nvSpPr>
          <p:cNvPr id="2" name="TekstSylinder 1"/>
          <p:cNvSpPr txBox="1"/>
          <p:nvPr/>
        </p:nvSpPr>
        <p:spPr>
          <a:xfrm>
            <a:off x="1502980" y="779573"/>
            <a:ext cx="3159671" cy="317459"/>
          </a:xfrm>
          <a:prstGeom prst="rect">
            <a:avLst/>
          </a:prstGeom>
          <a:noFill/>
        </p:spPr>
        <p:txBody>
          <a:bodyPr wrap="square" rtlCol="0">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nb-NO" sz="1463" b="0" i="0" u="none" strike="noStrike" kern="1200" cap="none" spc="0" normalizeH="0" baseline="0" noProof="0" dirty="0">
                <a:ln>
                  <a:noFill/>
                </a:ln>
                <a:solidFill>
                  <a:srgbClr val="005288"/>
                </a:solidFill>
                <a:effectLst/>
                <a:uLnTx/>
                <a:uFillTx/>
                <a:latin typeface="Calibri"/>
                <a:ea typeface="+mn-ea"/>
                <a:cs typeface="+mn-cs"/>
              </a:rPr>
              <a:t>2021:</a:t>
            </a:r>
          </a:p>
        </p:txBody>
      </p:sp>
      <p:pic>
        <p:nvPicPr>
          <p:cNvPr id="5" name="Bilde 4"/>
          <p:cNvPicPr>
            <a:picLocks noChangeAspect="1"/>
          </p:cNvPicPr>
          <p:nvPr/>
        </p:nvPicPr>
        <p:blipFill>
          <a:blip r:embed="rId3"/>
          <a:stretch>
            <a:fillRect/>
          </a:stretch>
        </p:blipFill>
        <p:spPr>
          <a:xfrm>
            <a:off x="4807219" y="1484634"/>
            <a:ext cx="4854267" cy="3638681"/>
          </a:xfrm>
          <a:prstGeom prst="rect">
            <a:avLst/>
          </a:prstGeom>
        </p:spPr>
      </p:pic>
    </p:spTree>
    <p:extLst>
      <p:ext uri="{BB962C8B-B14F-4D97-AF65-F5344CB8AC3E}">
        <p14:creationId xmlns:p14="http://schemas.microsoft.com/office/powerpoint/2010/main" val="132479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766"/>
          <a:stretch/>
        </p:blipFill>
        <p:spPr bwMode="auto">
          <a:xfrm>
            <a:off x="6174651" y="1371600"/>
            <a:ext cx="3337045" cy="456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3"/>
          <p:cNvSpPr txBox="1">
            <a:spLocks noChangeArrowheads="1"/>
          </p:cNvSpPr>
          <p:nvPr/>
        </p:nvSpPr>
        <p:spPr bwMode="auto">
          <a:xfrm rot="-1548810">
            <a:off x="3438967" y="4147193"/>
            <a:ext cx="879475" cy="4572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Lønn</a:t>
            </a:r>
          </a:p>
        </p:txBody>
      </p:sp>
      <p:sp>
        <p:nvSpPr>
          <p:cNvPr id="16388" name="Text Box 4"/>
          <p:cNvSpPr txBox="1">
            <a:spLocks noChangeArrowheads="1"/>
          </p:cNvSpPr>
          <p:nvPr/>
        </p:nvSpPr>
        <p:spPr bwMode="auto">
          <a:xfrm rot="1219388">
            <a:off x="1444240" y="3922727"/>
            <a:ext cx="879475" cy="4572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Ferie</a:t>
            </a:r>
          </a:p>
        </p:txBody>
      </p:sp>
      <p:sp>
        <p:nvSpPr>
          <p:cNvPr id="16389" name="Text Box 5"/>
          <p:cNvSpPr txBox="1">
            <a:spLocks noChangeArrowheads="1"/>
          </p:cNvSpPr>
          <p:nvPr/>
        </p:nvSpPr>
        <p:spPr bwMode="auto">
          <a:xfrm rot="-430460">
            <a:off x="2694149" y="2930473"/>
            <a:ext cx="1863725" cy="4572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Arbeidsmiljø</a:t>
            </a:r>
          </a:p>
        </p:txBody>
      </p:sp>
      <p:sp>
        <p:nvSpPr>
          <p:cNvPr id="16390" name="Text Box 6"/>
          <p:cNvSpPr txBox="1">
            <a:spLocks noChangeArrowheads="1"/>
          </p:cNvSpPr>
          <p:nvPr/>
        </p:nvSpPr>
        <p:spPr bwMode="auto">
          <a:xfrm>
            <a:off x="2500166" y="3787314"/>
            <a:ext cx="1541463" cy="4572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Arbeidstid</a:t>
            </a:r>
          </a:p>
        </p:txBody>
      </p:sp>
      <p:sp>
        <p:nvSpPr>
          <p:cNvPr id="16391" name="Text Box 7"/>
          <p:cNvSpPr txBox="1">
            <a:spLocks noChangeArrowheads="1"/>
          </p:cNvSpPr>
          <p:nvPr/>
        </p:nvSpPr>
        <p:spPr bwMode="auto">
          <a:xfrm rot="-1180965">
            <a:off x="709095" y="3188783"/>
            <a:ext cx="1998663" cy="4572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Konfliktløsing</a:t>
            </a:r>
          </a:p>
        </p:txBody>
      </p:sp>
      <p:sp>
        <p:nvSpPr>
          <p:cNvPr id="16392" name="Text Box 8"/>
          <p:cNvSpPr txBox="1">
            <a:spLocks noChangeArrowheads="1"/>
          </p:cNvSpPr>
          <p:nvPr/>
        </p:nvSpPr>
        <p:spPr bwMode="auto">
          <a:xfrm rot="720688">
            <a:off x="3532564" y="2395213"/>
            <a:ext cx="2592387" cy="4572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Medbestemmelse</a:t>
            </a:r>
          </a:p>
        </p:txBody>
      </p:sp>
      <p:sp>
        <p:nvSpPr>
          <p:cNvPr id="16393" name="Text Box 9"/>
          <p:cNvSpPr txBox="1">
            <a:spLocks noChangeArrowheads="1"/>
          </p:cNvSpPr>
          <p:nvPr/>
        </p:nvSpPr>
        <p:spPr bwMode="auto">
          <a:xfrm>
            <a:off x="3975052" y="3604667"/>
            <a:ext cx="1709738" cy="4572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Ansettelser</a:t>
            </a:r>
          </a:p>
        </p:txBody>
      </p:sp>
      <p:sp>
        <p:nvSpPr>
          <p:cNvPr id="16394" name="Text Box 10"/>
          <p:cNvSpPr txBox="1">
            <a:spLocks noChangeArrowheads="1"/>
          </p:cNvSpPr>
          <p:nvPr/>
        </p:nvSpPr>
        <p:spPr bwMode="auto">
          <a:xfrm>
            <a:off x="977517" y="2340039"/>
            <a:ext cx="1812925" cy="4572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Permisjoner</a:t>
            </a:r>
          </a:p>
        </p:txBody>
      </p:sp>
      <p:sp>
        <p:nvSpPr>
          <p:cNvPr id="12" name="Text Box 9"/>
          <p:cNvSpPr txBox="1">
            <a:spLocks noChangeArrowheads="1"/>
          </p:cNvSpPr>
          <p:nvPr/>
        </p:nvSpPr>
        <p:spPr bwMode="auto">
          <a:xfrm>
            <a:off x="1602599" y="4724820"/>
            <a:ext cx="1388330" cy="461665"/>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Trygghet</a:t>
            </a:r>
          </a:p>
        </p:txBody>
      </p:sp>
      <p:sp>
        <p:nvSpPr>
          <p:cNvPr id="13" name="Text Box 3"/>
          <p:cNvSpPr txBox="1">
            <a:spLocks noChangeArrowheads="1"/>
          </p:cNvSpPr>
          <p:nvPr/>
        </p:nvSpPr>
        <p:spPr bwMode="auto">
          <a:xfrm rot="-1548810">
            <a:off x="2027420" y="4650450"/>
            <a:ext cx="4390357" cy="461665"/>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742950" marR="0" lvl="1" indent="-28575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Tendenser</a:t>
            </a:r>
            <a:r>
              <a:rPr kumimoji="0" lang="nb-NO" sz="2400" b="0" i="0" u="none" strike="noStrike" kern="1200" cap="none" spc="0" normalizeH="0" baseline="0" noProof="0">
                <a:ln>
                  <a:noFill/>
                </a:ln>
                <a:solidFill>
                  <a:srgbClr val="FFFFFF">
                    <a:lumMod val="50000"/>
                  </a:srgbClr>
                </a:solidFill>
                <a:effectLst/>
                <a:uLnTx/>
                <a:uFillTx/>
                <a:latin typeface="Arial" charset="0"/>
                <a:ea typeface="+mn-ea"/>
                <a:cs typeface="+mn-cs"/>
              </a:rPr>
              <a:t> </a:t>
            </a:r>
            <a:r>
              <a:rPr kumimoji="0" lang="nb-NO" sz="2400" b="0" i="0" u="none" strike="noStrike" kern="1200" cap="none" spc="0" normalizeH="0" baseline="0" noProof="0">
                <a:ln>
                  <a:noFill/>
                </a:ln>
                <a:solidFill>
                  <a:srgbClr val="005288"/>
                </a:solidFill>
                <a:effectLst/>
                <a:uLnTx/>
                <a:uFillTx/>
                <a:latin typeface="Arial" charset="0"/>
                <a:ea typeface="+mn-ea"/>
                <a:cs typeface="+mn-cs"/>
              </a:rPr>
              <a:t>i arbeidslivet</a:t>
            </a:r>
          </a:p>
        </p:txBody>
      </p:sp>
      <p:sp>
        <p:nvSpPr>
          <p:cNvPr id="15" name="Rectangle 2"/>
          <p:cNvSpPr>
            <a:spLocks noGrp="1" noChangeArrowheads="1"/>
          </p:cNvSpPr>
          <p:nvPr>
            <p:ph type="title"/>
          </p:nvPr>
        </p:nvSpPr>
        <p:spPr>
          <a:xfrm>
            <a:off x="769004" y="961044"/>
            <a:ext cx="7947635" cy="1079500"/>
          </a:xfrm>
        </p:spPr>
        <p:txBody>
          <a:bodyPr>
            <a:noAutofit/>
          </a:bodyPr>
          <a:lstStyle/>
          <a:p>
            <a:pPr eaLnBrk="1" hangingPunct="1"/>
            <a:r>
              <a:rPr lang="nb-NO" sz="4400">
                <a:solidFill>
                  <a:schemeClr val="tx1">
                    <a:lumMod val="50000"/>
                  </a:schemeClr>
                </a:solidFill>
              </a:rPr>
              <a:t>Ivareta medlemmenes interesser!</a:t>
            </a:r>
          </a:p>
        </p:txBody>
      </p:sp>
      <p:sp>
        <p:nvSpPr>
          <p:cNvPr id="16" name="Text Box 9"/>
          <p:cNvSpPr txBox="1">
            <a:spLocks noChangeArrowheads="1"/>
          </p:cNvSpPr>
          <p:nvPr/>
        </p:nvSpPr>
        <p:spPr bwMode="auto">
          <a:xfrm rot="600000">
            <a:off x="934674" y="5209894"/>
            <a:ext cx="1544417" cy="4572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Turnus</a:t>
            </a:r>
          </a:p>
        </p:txBody>
      </p:sp>
      <p:sp>
        <p:nvSpPr>
          <p:cNvPr id="17" name="Text Box 9"/>
          <p:cNvSpPr txBox="1">
            <a:spLocks noChangeArrowheads="1"/>
          </p:cNvSpPr>
          <p:nvPr/>
        </p:nvSpPr>
        <p:spPr bwMode="auto">
          <a:xfrm>
            <a:off x="3626012" y="5222209"/>
            <a:ext cx="2632670" cy="4572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5288"/>
                </a:solidFill>
                <a:effectLst/>
                <a:uLnTx/>
                <a:uFillTx/>
                <a:latin typeface="Arial" charset="0"/>
                <a:ea typeface="+mn-ea"/>
                <a:cs typeface="+mn-cs"/>
              </a:rPr>
              <a:t>Helgearbeid</a:t>
            </a:r>
          </a:p>
        </p:txBody>
      </p:sp>
      <p:sp>
        <p:nvSpPr>
          <p:cNvPr id="18" name="Rectangle 2"/>
          <p:cNvSpPr txBox="1">
            <a:spLocks noChangeArrowheads="1"/>
          </p:cNvSpPr>
          <p:nvPr/>
        </p:nvSpPr>
        <p:spPr>
          <a:xfrm>
            <a:off x="977517" y="128009"/>
            <a:ext cx="6331635" cy="49008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kern="1200">
                <a:solidFill>
                  <a:schemeClr val="bg2">
                    <a:lumMod val="10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500" b="0" i="0" u="none" strike="noStrike" kern="1200" cap="none" spc="0" normalizeH="0" baseline="0" noProof="0">
                <a:ln>
                  <a:noFill/>
                </a:ln>
                <a:solidFill>
                  <a:srgbClr val="005288"/>
                </a:solidFill>
                <a:effectLst/>
                <a:uLnTx/>
                <a:uFillTx/>
                <a:latin typeface="Calibri" panose="020F0502020204030204"/>
                <a:ea typeface="+mj-ea"/>
                <a:cs typeface="+mj-cs"/>
              </a:rPr>
              <a:t>Vår hovedoppgave er </a:t>
            </a:r>
            <a:r>
              <a:rPr kumimoji="0" lang="nb-NO" sz="2500" b="0" i="0" u="sng" strike="noStrike" kern="1200" cap="none" spc="0" normalizeH="0" baseline="0" noProof="0">
                <a:ln>
                  <a:noFill/>
                </a:ln>
                <a:solidFill>
                  <a:srgbClr val="005288"/>
                </a:solidFill>
                <a:effectLst/>
                <a:uLnTx/>
                <a:uFillTx/>
                <a:latin typeface="Calibri" panose="020F0502020204030204"/>
                <a:ea typeface="+mj-ea"/>
                <a:cs typeface="+mj-cs"/>
              </a:rPr>
              <a:t>alltid</a:t>
            </a:r>
            <a:r>
              <a:rPr kumimoji="0" lang="nb-NO" sz="2500" b="0" i="0" u="none" strike="noStrike" kern="1200" cap="none" spc="0" normalizeH="0" baseline="0" noProof="0">
                <a:ln>
                  <a:noFill/>
                </a:ln>
                <a:solidFill>
                  <a:srgbClr val="005288"/>
                </a:solidFill>
                <a:effectLst/>
                <a:uLnTx/>
                <a:uFillTx/>
                <a:latin typeface="Calibri" panose="020F0502020204030204"/>
                <a:ea typeface="+mj-ea"/>
                <a:cs typeface="+mj-cs"/>
              </a:rPr>
              <a:t>:</a:t>
            </a:r>
          </a:p>
        </p:txBody>
      </p:sp>
    </p:spTree>
    <p:extLst>
      <p:ext uri="{BB962C8B-B14F-4D97-AF65-F5344CB8AC3E}">
        <p14:creationId xmlns:p14="http://schemas.microsoft.com/office/powerpoint/2010/main" val="93157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p:cNvSpPr>
            <a:spLocks noGrp="1"/>
          </p:cNvSpPr>
          <p:nvPr>
            <p:ph type="title"/>
          </p:nvPr>
        </p:nvSpPr>
        <p:spPr>
          <a:xfrm>
            <a:off x="1030288" y="574675"/>
            <a:ext cx="8034337" cy="1128828"/>
          </a:xfrm>
        </p:spPr>
        <p:txBody>
          <a:bodyPr wrap="square" anchor="b">
            <a:normAutofit fontScale="90000"/>
          </a:bodyPr>
          <a:lstStyle/>
          <a:p>
            <a:pPr algn="ctr">
              <a:lnSpc>
                <a:spcPct val="90000"/>
              </a:lnSpc>
            </a:pPr>
            <a:br>
              <a:rPr lang="nb-NO" sz="2400"/>
            </a:br>
            <a:br>
              <a:rPr lang="nb-NO" sz="2400"/>
            </a:br>
            <a:r>
              <a:rPr lang="nb-NO" sz="2400">
                <a:solidFill>
                  <a:schemeClr val="tx1"/>
                </a:solidFill>
              </a:rPr>
              <a:t>Vår oppgave er å </a:t>
            </a:r>
            <a:r>
              <a:rPr lang="nb-NO" sz="2400" b="1">
                <a:solidFill>
                  <a:schemeClr val="tx1"/>
                </a:solidFill>
              </a:rPr>
              <a:t>ivareta </a:t>
            </a:r>
            <a:r>
              <a:rPr lang="nb-NO" sz="2400">
                <a:solidFill>
                  <a:schemeClr val="tx1"/>
                </a:solidFill>
              </a:rPr>
              <a:t>og</a:t>
            </a:r>
            <a:r>
              <a:rPr lang="nb-NO" sz="2400" b="1">
                <a:solidFill>
                  <a:schemeClr val="tx1"/>
                </a:solidFill>
              </a:rPr>
              <a:t> beholde </a:t>
            </a:r>
            <a:r>
              <a:rPr lang="nb-NO" sz="2400">
                <a:solidFill>
                  <a:schemeClr val="tx1"/>
                </a:solidFill>
              </a:rPr>
              <a:t>eksisterende medlemmer!</a:t>
            </a:r>
            <a:endParaRPr lang="nb-NO"/>
          </a:p>
          <a:p>
            <a:pPr marL="0" indent="0">
              <a:lnSpc>
                <a:spcPct val="90000"/>
              </a:lnSpc>
              <a:buNone/>
            </a:pPr>
            <a:endParaRPr lang="nb-NO" sz="2400"/>
          </a:p>
        </p:txBody>
      </p:sp>
      <p:pic>
        <p:nvPicPr>
          <p:cNvPr id="3" name="Bilde 3" descr="Et bilde som inneholder pil&#10;&#10;Automatisk generert beskrivelse">
            <a:extLst>
              <a:ext uri="{FF2B5EF4-FFF2-40B4-BE49-F238E27FC236}">
                <a16:creationId xmlns:a16="http://schemas.microsoft.com/office/drawing/2014/main" id="{25780CD3-786E-15A1-B7D4-6A05233E6B80}"/>
              </a:ext>
            </a:extLst>
          </p:cNvPr>
          <p:cNvPicPr>
            <a:picLocks noChangeAspect="1"/>
          </p:cNvPicPr>
          <p:nvPr/>
        </p:nvPicPr>
        <p:blipFill rotWithShape="1">
          <a:blip r:embed="rId3"/>
          <a:srcRect t="14178" r="-2" b="3139"/>
          <a:stretch/>
        </p:blipFill>
        <p:spPr>
          <a:xfrm>
            <a:off x="-197129" y="1811338"/>
            <a:ext cx="10950806" cy="5096999"/>
          </a:xfrm>
          <a:prstGeom prst="rect">
            <a:avLst/>
          </a:prstGeom>
          <a:noFill/>
        </p:spPr>
      </p:pic>
    </p:spTree>
    <p:extLst>
      <p:ext uri="{BB962C8B-B14F-4D97-AF65-F5344CB8AC3E}">
        <p14:creationId xmlns:p14="http://schemas.microsoft.com/office/powerpoint/2010/main" val="2188214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0866D1-397A-25FD-4C9A-AD6FF949BEC5}"/>
              </a:ext>
            </a:extLst>
          </p:cNvPr>
          <p:cNvSpPr>
            <a:spLocks noGrp="1"/>
          </p:cNvSpPr>
          <p:nvPr>
            <p:ph type="title"/>
          </p:nvPr>
        </p:nvSpPr>
        <p:spPr/>
        <p:txBody>
          <a:bodyPr/>
          <a:lstStyle/>
          <a:p>
            <a:pPr algn="ctr"/>
            <a:r>
              <a:rPr lang="nb-NO" sz="4350">
                <a:solidFill>
                  <a:schemeClr val="tx1">
                    <a:lumMod val="95000"/>
                    <a:lumOff val="5000"/>
                  </a:schemeClr>
                </a:solidFill>
                <a:latin typeface="Calibri"/>
                <a:cs typeface="Calibri"/>
              </a:rPr>
              <a:t>Hvorfor er det viktig å spørre om flere vil bli med i Delta?</a:t>
            </a:r>
            <a:endParaRPr lang="nb-NO">
              <a:solidFill>
                <a:schemeClr val="tx1">
                  <a:lumMod val="95000"/>
                  <a:lumOff val="5000"/>
                </a:schemeClr>
              </a:solidFill>
            </a:endParaRPr>
          </a:p>
        </p:txBody>
      </p:sp>
      <p:sp>
        <p:nvSpPr>
          <p:cNvPr id="3" name="Plassholder for tekst 2">
            <a:extLst>
              <a:ext uri="{FF2B5EF4-FFF2-40B4-BE49-F238E27FC236}">
                <a16:creationId xmlns:a16="http://schemas.microsoft.com/office/drawing/2014/main" id="{9C3E9671-1E7C-A86E-4B97-BF79284791D4}"/>
              </a:ext>
            </a:extLst>
          </p:cNvPr>
          <p:cNvSpPr>
            <a:spLocks noGrp="1"/>
          </p:cNvSpPr>
          <p:nvPr>
            <p:ph type="body" idx="1"/>
          </p:nvPr>
        </p:nvSpPr>
        <p:spPr/>
        <p:txBody>
          <a:bodyPr vert="horz" lIns="91440" tIns="45720" rIns="91440" bIns="45720" rtlCol="0" anchor="t">
            <a:normAutofit/>
          </a:bodyPr>
          <a:lstStyle/>
          <a:p>
            <a:endParaRPr lang="nb-NO"/>
          </a:p>
        </p:txBody>
      </p:sp>
      <p:sp>
        <p:nvSpPr>
          <p:cNvPr id="4" name="Plassholder for bunntekst 3">
            <a:extLst>
              <a:ext uri="{FF2B5EF4-FFF2-40B4-BE49-F238E27FC236}">
                <a16:creationId xmlns:a16="http://schemas.microsoft.com/office/drawing/2014/main" id="{B4FF520D-8307-BD6B-EDC6-24F5AA5AE1E7}"/>
              </a:ext>
            </a:extLst>
          </p:cNvPr>
          <p:cNvSpPr>
            <a:spLocks noGrp="1"/>
          </p:cNvSpPr>
          <p:nvPr>
            <p:ph type="ftr" sz="quarter" idx="3"/>
          </p:nvPr>
        </p:nvSpPr>
        <p:spPr/>
        <p:txBody>
          <a:bodyPr/>
          <a:lstStyle/>
          <a:p>
            <a:endParaRPr lang="en-US"/>
          </a:p>
        </p:txBody>
      </p:sp>
      <p:sp>
        <p:nvSpPr>
          <p:cNvPr id="5" name="Plassholder for lysbildenummer 4">
            <a:extLst>
              <a:ext uri="{FF2B5EF4-FFF2-40B4-BE49-F238E27FC236}">
                <a16:creationId xmlns:a16="http://schemas.microsoft.com/office/drawing/2014/main" id="{6C36E96C-F0A6-884A-3888-6FB4D0551585}"/>
              </a:ext>
            </a:extLst>
          </p:cNvPr>
          <p:cNvSpPr>
            <a:spLocks noGrp="1"/>
          </p:cNvSpPr>
          <p:nvPr>
            <p:ph type="sldNum" sz="quarter" idx="4"/>
          </p:nvPr>
        </p:nvSpPr>
        <p:spPr/>
        <p:txBody>
          <a:bodyPr/>
          <a:lstStyle/>
          <a:p>
            <a:fld id="{69E57DC2-970A-4B3E-BB1C-7A09969E49DF}" type="slidenum">
              <a:rPr lang="en-US" smtClean="0"/>
              <a:pPr/>
              <a:t>24</a:t>
            </a:fld>
            <a:endParaRPr lang="en-US"/>
          </a:p>
        </p:txBody>
      </p:sp>
    </p:spTree>
    <p:extLst>
      <p:ext uri="{BB962C8B-B14F-4D97-AF65-F5344CB8AC3E}">
        <p14:creationId xmlns:p14="http://schemas.microsoft.com/office/powerpoint/2010/main" val="765937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chor="ctr"/>
          <a:lstStyle/>
          <a:p>
            <a:pPr algn="ctr"/>
            <a:r>
              <a:rPr lang="nb-NO" sz="4800">
                <a:solidFill>
                  <a:srgbClr val="3DB7E4"/>
                </a:solidFill>
                <a:latin typeface="Calibri" panose="020F0502020204030204" pitchFamily="34" charset="0"/>
              </a:rPr>
              <a:t>Det viktigste av alt</a:t>
            </a:r>
          </a:p>
        </p:txBody>
      </p:sp>
      <p:sp>
        <p:nvSpPr>
          <p:cNvPr id="5" name="Plassholder for innhold 4"/>
          <p:cNvSpPr>
            <a:spLocks noGrp="1"/>
          </p:cNvSpPr>
          <p:nvPr>
            <p:ph idx="1"/>
          </p:nvPr>
        </p:nvSpPr>
        <p:spPr>
          <a:xfrm>
            <a:off x="1025525" y="1556792"/>
            <a:ext cx="7887915" cy="4752528"/>
          </a:xfrm>
        </p:spPr>
        <p:txBody>
          <a:bodyPr/>
          <a:lstStyle/>
          <a:p>
            <a:pPr marL="0" indent="0">
              <a:buNone/>
            </a:pPr>
            <a:endParaRPr lang="nb-NO" sz="2800">
              <a:latin typeface="Calibri" panose="020F0502020204030204" pitchFamily="34" charset="0"/>
            </a:endParaRPr>
          </a:p>
          <a:p>
            <a:pPr marL="0" indent="0" algn="ctr">
              <a:buNone/>
            </a:pPr>
            <a:r>
              <a:rPr lang="nb-NO" sz="2800" b="1">
                <a:latin typeface="Calibri" panose="020F0502020204030204" pitchFamily="34" charset="0"/>
              </a:rPr>
              <a:t>Fornøyde medlemmer er våre beste ambassadører!</a:t>
            </a:r>
          </a:p>
          <a:p>
            <a:pPr marL="0" indent="0" algn="ctr">
              <a:buNone/>
            </a:pPr>
            <a:endParaRPr lang="nb-NO" sz="2800">
              <a:latin typeface="Calibri" panose="020F0502020204030204" pitchFamily="34" charset="0"/>
            </a:endParaRPr>
          </a:p>
          <a:p>
            <a:pPr>
              <a:buClr>
                <a:srgbClr val="3DB7E4"/>
              </a:buClr>
              <a:buFont typeface="Wingdings" panose="05000000000000000000" pitchFamily="2" charset="2"/>
              <a:buChar char="Ø"/>
            </a:pPr>
            <a:r>
              <a:rPr lang="nb-NO" sz="2800">
                <a:latin typeface="Calibri" panose="020F0502020204030204" pitchFamily="34" charset="0"/>
              </a:rPr>
              <a:t> Hva er viktig for å ivareta medlemmene på din arbeidsplass?</a:t>
            </a:r>
          </a:p>
          <a:p>
            <a:pPr>
              <a:buClr>
                <a:srgbClr val="3DB7E4"/>
              </a:buClr>
              <a:buFont typeface="Wingdings" panose="05000000000000000000" pitchFamily="2" charset="2"/>
              <a:buChar char="Ø"/>
            </a:pPr>
            <a:r>
              <a:rPr lang="nb-NO" sz="2800">
                <a:latin typeface="Calibri" panose="020F0502020204030204" pitchFamily="34" charset="0"/>
              </a:rPr>
              <a:t> Hva skal til for at «dine» medlemmer er fornøyd med sitt medlemskap?</a:t>
            </a:r>
          </a:p>
        </p:txBody>
      </p:sp>
    </p:spTree>
    <p:extLst>
      <p:ext uri="{BB962C8B-B14F-4D97-AF65-F5344CB8AC3E}">
        <p14:creationId xmlns:p14="http://schemas.microsoft.com/office/powerpoint/2010/main" val="1130462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chor="ctr"/>
          <a:lstStyle/>
          <a:p>
            <a:pPr algn="ctr"/>
            <a:r>
              <a:rPr lang="nb-NO" sz="4800">
                <a:solidFill>
                  <a:srgbClr val="3DB7E4"/>
                </a:solidFill>
                <a:latin typeface="Calibri" panose="020F0502020204030204" pitchFamily="34" charset="0"/>
              </a:rPr>
              <a:t>Synlighet og profilering</a:t>
            </a:r>
          </a:p>
        </p:txBody>
      </p:sp>
      <p:sp>
        <p:nvSpPr>
          <p:cNvPr id="3" name="Plassholder for innhold 2"/>
          <p:cNvSpPr>
            <a:spLocks noGrp="1"/>
          </p:cNvSpPr>
          <p:nvPr>
            <p:ph sz="half" idx="1"/>
          </p:nvPr>
        </p:nvSpPr>
        <p:spPr/>
        <p:txBody>
          <a:bodyPr/>
          <a:lstStyle/>
          <a:p>
            <a:pPr>
              <a:buClr>
                <a:srgbClr val="3DB7E4"/>
              </a:buClr>
              <a:buFont typeface="Arial" panose="020B0604020202020204" pitchFamily="34" charset="0"/>
              <a:buChar char="•"/>
            </a:pPr>
            <a:r>
              <a:rPr lang="nb-NO">
                <a:latin typeface="Calibri" panose="020F0502020204030204" pitchFamily="34" charset="0"/>
              </a:rPr>
              <a:t>Hvordan er Delta synlig på din arbeidsplass?</a:t>
            </a:r>
          </a:p>
          <a:p>
            <a:pPr>
              <a:buClr>
                <a:srgbClr val="3DB7E4"/>
              </a:buClr>
              <a:buFont typeface="Arial" panose="020B0604020202020204" pitchFamily="34" charset="0"/>
              <a:buChar char="•"/>
            </a:pPr>
            <a:r>
              <a:rPr lang="nb-NO">
                <a:latin typeface="Calibri" panose="020F0502020204030204" pitchFamily="34" charset="0"/>
              </a:rPr>
              <a:t>Hvordan kan du synliggjøre og profilere Delta enda bedre?</a:t>
            </a:r>
          </a:p>
        </p:txBody>
      </p:sp>
      <p:pic>
        <p:nvPicPr>
          <p:cNvPr id="5" name="Bilde 4"/>
          <p:cNvPicPr>
            <a:picLocks noChangeAspect="1"/>
          </p:cNvPicPr>
          <p:nvPr/>
        </p:nvPicPr>
        <p:blipFill>
          <a:blip r:embed="rId3"/>
          <a:stretch>
            <a:fillRect/>
          </a:stretch>
        </p:blipFill>
        <p:spPr>
          <a:xfrm>
            <a:off x="5667169" y="1354176"/>
            <a:ext cx="3397456" cy="4823123"/>
          </a:xfrm>
          <a:prstGeom prst="rect">
            <a:avLst/>
          </a:prstGeom>
        </p:spPr>
      </p:pic>
    </p:spTree>
    <p:extLst>
      <p:ext uri="{BB962C8B-B14F-4D97-AF65-F5344CB8AC3E}">
        <p14:creationId xmlns:p14="http://schemas.microsoft.com/office/powerpoint/2010/main" val="1996175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400" r="15400"/>
          <a:stretch>
            <a:fillRect/>
          </a:stretch>
        </p:blipFill>
        <p:spPr/>
      </p:pic>
      <p:sp>
        <p:nvSpPr>
          <p:cNvPr id="8" name="Rectangle 2"/>
          <p:cNvSpPr txBox="1">
            <a:spLocks noChangeArrowheads="1"/>
          </p:cNvSpPr>
          <p:nvPr/>
        </p:nvSpPr>
        <p:spPr>
          <a:xfrm>
            <a:off x="700732" y="2207169"/>
            <a:ext cx="5284313" cy="912548"/>
          </a:xfrm>
          <a:prstGeom prst="rect">
            <a:avLst/>
          </a:prstGeom>
          <a:noFill/>
        </p:spPr>
        <p:txBody>
          <a:bodyPr vert="horz" lIns="74295" tIns="37148" rIns="74295" bIns="37148" rtlCol="0" anchor="b">
            <a:noAutofit/>
          </a:bodyPr>
          <a:lstStyle>
            <a:lvl1pPr algn="l" defTabSz="914484" rtl="0" eaLnBrk="1" latinLnBrk="0" hangingPunct="1">
              <a:lnSpc>
                <a:spcPct val="90000"/>
              </a:lnSpc>
              <a:spcBef>
                <a:spcPct val="0"/>
              </a:spcBef>
              <a:buNone/>
              <a:defRPr sz="4126" kern="1200">
                <a:solidFill>
                  <a:srgbClr val="002244"/>
                </a:solidFill>
                <a:latin typeface="+mj-lt"/>
                <a:ea typeface="+mj-ea"/>
                <a:cs typeface="+mj-cs"/>
              </a:defRPr>
            </a:lvl1pPr>
          </a:lstStyle>
          <a:p>
            <a:pPr marL="0" marR="0" lvl="0" indent="0" algn="l" defTabSz="743018" rtl="0" eaLnBrk="1" fontAlgn="auto" latinLnBrk="0" hangingPunct="1">
              <a:lnSpc>
                <a:spcPct val="90000"/>
              </a:lnSpc>
              <a:spcBef>
                <a:spcPct val="0"/>
              </a:spcBef>
              <a:spcAft>
                <a:spcPts val="0"/>
              </a:spcAft>
              <a:buClrTx/>
              <a:buSzTx/>
              <a:buFontTx/>
              <a:buNone/>
              <a:tabLst/>
              <a:defRPr/>
            </a:pPr>
            <a:r>
              <a:rPr kumimoji="0" lang="nb-NO" sz="3900" b="0" i="0" u="none" strike="noStrike" kern="1200" cap="none" spc="0" normalizeH="0" baseline="0" noProof="0">
                <a:ln>
                  <a:noFill/>
                </a:ln>
                <a:solidFill>
                  <a:prstClr val="white"/>
                </a:solidFill>
                <a:effectLst/>
                <a:uLnTx/>
                <a:uFillTx/>
                <a:latin typeface="Franklin Gothic Demi" panose="020B0703020102020204" pitchFamily="34" charset="0"/>
                <a:ea typeface="+mj-ea"/>
                <a:cs typeface="+mj-cs"/>
              </a:rPr>
              <a:t>Husk også å synliggjør suksess og milepæler!</a:t>
            </a:r>
            <a:endParaRPr kumimoji="0" lang="nb-NO" sz="3352" b="0" i="1" u="none" strike="noStrike" kern="1200" cap="none" spc="0" normalizeH="0" baseline="0" noProof="0">
              <a:ln>
                <a:noFill/>
              </a:ln>
              <a:solidFill>
                <a:prstClr val="white"/>
              </a:solidFill>
              <a:effectLst/>
              <a:uLnTx/>
              <a:uFillTx/>
              <a:latin typeface="Franklin Gothic Demi" panose="020B0703020102020204" pitchFamily="34" charset="0"/>
              <a:ea typeface="+mj-ea"/>
              <a:cs typeface="+mj-cs"/>
            </a:endParaRPr>
          </a:p>
        </p:txBody>
      </p:sp>
      <p:sp>
        <p:nvSpPr>
          <p:cNvPr id="9" name="Tittel 1"/>
          <p:cNvSpPr txBox="1">
            <a:spLocks/>
          </p:cNvSpPr>
          <p:nvPr/>
        </p:nvSpPr>
        <p:spPr>
          <a:xfrm>
            <a:off x="693759" y="3269444"/>
            <a:ext cx="5786593" cy="877094"/>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371475" marR="0" lvl="0" indent="-371475" algn="l" defTabSz="74295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b-NO" sz="1950" b="0" i="0" u="none" strike="noStrike" kern="1200" cap="none" spc="-81" normalizeH="0" baseline="0" noProof="0">
                <a:ln>
                  <a:noFill/>
                </a:ln>
                <a:solidFill>
                  <a:prstClr val="white"/>
                </a:solidFill>
                <a:effectLst/>
                <a:uLnTx/>
                <a:uFillTx/>
                <a:latin typeface="Franklin Gothic Book"/>
                <a:ea typeface="+mj-ea"/>
                <a:cs typeface="Arial" panose="020B0604020202020204" pitchFamily="34" charset="0"/>
              </a:rPr>
              <a:t>Handler om å synliggjøre det vi lykkes på!</a:t>
            </a:r>
          </a:p>
          <a:p>
            <a:pPr marL="0" marR="0" lvl="0" indent="0" algn="l" defTabSz="742950" rtl="0" eaLnBrk="1" fontAlgn="auto" latinLnBrk="0" hangingPunct="1">
              <a:lnSpc>
                <a:spcPct val="90000"/>
              </a:lnSpc>
              <a:spcBef>
                <a:spcPct val="0"/>
              </a:spcBef>
              <a:spcAft>
                <a:spcPts val="0"/>
              </a:spcAft>
              <a:buClrTx/>
              <a:buSzTx/>
              <a:buFontTx/>
              <a:buNone/>
              <a:tabLst/>
              <a:defRPr/>
            </a:pPr>
            <a:endParaRPr kumimoji="0" lang="nb-NO" sz="488" b="0" i="0" u="none" strike="noStrike" kern="1200" cap="none" spc="-81" normalizeH="0" baseline="0" noProof="0">
              <a:ln>
                <a:noFill/>
              </a:ln>
              <a:solidFill>
                <a:prstClr val="white"/>
              </a:solidFill>
              <a:effectLst/>
              <a:uLnTx/>
              <a:uFillTx/>
              <a:latin typeface="Franklin Gothic Book"/>
              <a:ea typeface="+mj-ea"/>
              <a:cs typeface="Arial" panose="020B0604020202020204" pitchFamily="34" charset="0"/>
            </a:endParaRPr>
          </a:p>
          <a:p>
            <a:pPr marL="371475" marR="0" lvl="0" indent="-371475" algn="l" defTabSz="74295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b-NO" sz="1950" b="0" i="0" u="none" strike="noStrike" kern="1200" cap="none" spc="-81" normalizeH="0" baseline="0" noProof="0">
                <a:ln>
                  <a:noFill/>
                </a:ln>
                <a:solidFill>
                  <a:prstClr val="white"/>
                </a:solidFill>
                <a:effectLst/>
                <a:uLnTx/>
                <a:uFillTx/>
                <a:latin typeface="Franklin Gothic Book"/>
                <a:ea typeface="+mj-ea"/>
                <a:cs typeface="Arial" panose="020B0604020202020204" pitchFamily="34" charset="0"/>
              </a:rPr>
              <a:t>Alle vil være med på vinnerlaget!</a:t>
            </a:r>
          </a:p>
          <a:p>
            <a:pPr marL="0" marR="0" lvl="0" indent="0" algn="l" defTabSz="742950" rtl="0" eaLnBrk="1" fontAlgn="auto" latinLnBrk="0" hangingPunct="1">
              <a:lnSpc>
                <a:spcPct val="90000"/>
              </a:lnSpc>
              <a:spcBef>
                <a:spcPct val="0"/>
              </a:spcBef>
              <a:spcAft>
                <a:spcPts val="0"/>
              </a:spcAft>
              <a:buClrTx/>
              <a:buSzTx/>
              <a:buFontTx/>
              <a:buNone/>
              <a:tabLst/>
              <a:defRPr/>
            </a:pPr>
            <a:endParaRPr kumimoji="0" lang="nb-NO" sz="488" b="0" i="0" u="none" strike="noStrike" kern="1200" cap="none" spc="-81" normalizeH="0" baseline="0" noProof="0">
              <a:ln>
                <a:noFill/>
              </a:ln>
              <a:solidFill>
                <a:prstClr val="white"/>
              </a:solidFill>
              <a:effectLst/>
              <a:uLnTx/>
              <a:uFillTx/>
              <a:latin typeface="Franklin Gothic Book"/>
              <a:ea typeface="+mj-ea"/>
              <a:cs typeface="Arial" panose="020B0604020202020204" pitchFamily="34" charset="0"/>
            </a:endParaRPr>
          </a:p>
          <a:p>
            <a:pPr marL="371475" marR="0" lvl="0" indent="-371475" algn="l" defTabSz="74295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b-NO" sz="1950" b="0" i="0" u="none" strike="noStrike" kern="1200" cap="none" spc="-81" normalizeH="0" baseline="0" noProof="0">
                <a:ln>
                  <a:noFill/>
                </a:ln>
                <a:solidFill>
                  <a:prstClr val="white"/>
                </a:solidFill>
                <a:effectLst/>
                <a:uLnTx/>
                <a:uFillTx/>
                <a:latin typeface="Franklin Gothic Book"/>
                <a:ea typeface="+mj-ea"/>
                <a:cs typeface="Arial" panose="020B0604020202020204" pitchFamily="34" charset="0"/>
              </a:rPr>
              <a:t>Skaper nysgjerrighet!</a:t>
            </a:r>
          </a:p>
        </p:txBody>
      </p:sp>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750" y="4296266"/>
            <a:ext cx="2615849" cy="1705804"/>
          </a:xfrm>
          <a:prstGeom prst="rect">
            <a:avLst/>
          </a:prstGeom>
          <a:ln>
            <a:solidFill>
              <a:schemeClr val="bg1"/>
            </a:solidFill>
          </a:ln>
        </p:spPr>
      </p:pic>
      <p:pic>
        <p:nvPicPr>
          <p:cNvPr id="11" name="Bilde 10"/>
          <p:cNvPicPr>
            <a:picLocks noChangeAspect="1"/>
          </p:cNvPicPr>
          <p:nvPr/>
        </p:nvPicPr>
        <p:blipFill rotWithShape="1">
          <a:blip r:embed="rId5" cstate="print">
            <a:extLst>
              <a:ext uri="{28A0092B-C50C-407E-A947-70E740481C1C}">
                <a14:useLocalDpi xmlns:a14="http://schemas.microsoft.com/office/drawing/2010/main" val="0"/>
              </a:ext>
            </a:extLst>
          </a:blip>
          <a:srcRect l="2010" r="1532"/>
          <a:stretch/>
        </p:blipFill>
        <p:spPr>
          <a:xfrm>
            <a:off x="777409" y="4296266"/>
            <a:ext cx="3283510" cy="1702053"/>
          </a:xfrm>
          <a:prstGeom prst="rect">
            <a:avLst/>
          </a:prstGeom>
          <a:ln>
            <a:solidFill>
              <a:schemeClr val="bg1"/>
            </a:solidFill>
          </a:ln>
        </p:spPr>
      </p:pic>
    </p:spTree>
    <p:extLst>
      <p:ext uri="{BB962C8B-B14F-4D97-AF65-F5344CB8AC3E}">
        <p14:creationId xmlns:p14="http://schemas.microsoft.com/office/powerpoint/2010/main" val="358451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704528" y="439992"/>
            <a:ext cx="8640960" cy="6986528"/>
          </a:xfrm>
          <a:prstGeom prst="rect">
            <a:avLst/>
          </a:prstGeom>
          <a:noFill/>
        </p:spPr>
        <p:txBody>
          <a:bodyPr wrap="square" lIns="91440" tIns="45720" rIns="91440" bIns="45720" rtlCol="0" anchor="t">
            <a:spAutoFit/>
          </a:bodyPr>
          <a:lstStyle/>
          <a:p>
            <a:endParaRPr lang="nb-NO" sz="2000" u="sng">
              <a:solidFill>
                <a:srgbClr val="000000"/>
              </a:solidFill>
              <a:latin typeface="+mj-lt"/>
            </a:endParaRPr>
          </a:p>
          <a:p>
            <a:pPr marL="342900" indent="-342900">
              <a:buClr>
                <a:srgbClr val="00B0F0"/>
              </a:buClr>
              <a:buFont typeface="Arial" panose="020B0604020202020204" pitchFamily="34" charset="0"/>
              <a:buChar char="•"/>
            </a:pPr>
            <a:r>
              <a:rPr lang="nb-NO" sz="2000">
                <a:latin typeface="+mj-lt"/>
              </a:rPr>
              <a:t>2 måneder gratis medlemskap for nye medlemmer</a:t>
            </a:r>
            <a:endParaRPr lang="nb-NO" sz="2000">
              <a:latin typeface="+mj-lt"/>
              <a:cs typeface="Arial"/>
            </a:endParaRPr>
          </a:p>
          <a:p>
            <a:pPr marL="342900" indent="-342900">
              <a:buClr>
                <a:srgbClr val="00B0F0"/>
              </a:buClr>
              <a:buFont typeface="Arial" panose="020B0604020202020204" pitchFamily="34" charset="0"/>
              <a:buChar char="•"/>
            </a:pPr>
            <a:endParaRPr lang="nb-NO" sz="2000">
              <a:latin typeface="+mj-lt"/>
            </a:endParaRPr>
          </a:p>
          <a:p>
            <a:pPr marL="342900" indent="-342900">
              <a:buClr>
                <a:srgbClr val="00B0F0"/>
              </a:buClr>
              <a:buFont typeface="Arial" panose="020B0604020202020204" pitchFamily="34" charset="0"/>
              <a:buChar char="•"/>
            </a:pPr>
            <a:r>
              <a:rPr lang="nb-NO" sz="2000">
                <a:latin typeface="+mj-lt"/>
              </a:rPr>
              <a:t>Medlemskapet er gratis for elever, lærlinger og studenter som er under utdanning på heltid </a:t>
            </a:r>
            <a:r>
              <a:rPr lang="nb-NO" sz="1600">
                <a:latin typeface="+mj-lt"/>
              </a:rPr>
              <a:t>(i henhold til Statens lånekasse for utdanning)</a:t>
            </a:r>
            <a:endParaRPr lang="nb-NO" sz="1600">
              <a:latin typeface="+mj-lt"/>
              <a:cs typeface="Arial"/>
            </a:endParaRPr>
          </a:p>
          <a:p>
            <a:pPr marL="342900" indent="-342900">
              <a:buClr>
                <a:srgbClr val="00B0F0"/>
              </a:buClr>
              <a:buFont typeface="Arial" panose="020B0604020202020204" pitchFamily="34" charset="0"/>
              <a:buChar char="•"/>
            </a:pPr>
            <a:endParaRPr lang="nb-NO" sz="2000">
              <a:latin typeface="+mj-lt"/>
            </a:endParaRPr>
          </a:p>
          <a:p>
            <a:pPr marL="342900" indent="-342900">
              <a:buClr>
                <a:srgbClr val="00B0F0"/>
              </a:buClr>
              <a:buFont typeface="Arial" panose="020B0604020202020204" pitchFamily="34" charset="0"/>
              <a:buChar char="•"/>
            </a:pPr>
            <a:r>
              <a:rPr lang="nb-NO" sz="2000">
                <a:latin typeface="+mj-lt"/>
              </a:rPr>
              <a:t>Ordinær kontingent for medlemmer i lønnet arbeid er 1,20 % av </a:t>
            </a:r>
            <a:br>
              <a:rPr lang="nb-NO" sz="2000">
                <a:latin typeface="+mj-lt"/>
              </a:rPr>
            </a:br>
            <a:r>
              <a:rPr lang="nb-NO" sz="2000">
                <a:latin typeface="+mj-lt"/>
              </a:rPr>
              <a:t>brutto lønn</a:t>
            </a:r>
            <a:endParaRPr lang="nb-NO" sz="2000">
              <a:latin typeface="+mj-lt"/>
              <a:cs typeface="Arial"/>
            </a:endParaRPr>
          </a:p>
          <a:p>
            <a:pPr marL="342900" indent="-342900">
              <a:buClr>
                <a:srgbClr val="00B0F0"/>
              </a:buClr>
              <a:buFont typeface="Arial" panose="020B0604020202020204" pitchFamily="34" charset="0"/>
              <a:buChar char="•"/>
            </a:pPr>
            <a:endParaRPr lang="nb-NO" sz="2000">
              <a:latin typeface="+mj-lt"/>
            </a:endParaRPr>
          </a:p>
          <a:p>
            <a:pPr marL="342900" indent="-342900">
              <a:buClr>
                <a:srgbClr val="00B0F0"/>
              </a:buClr>
              <a:buFont typeface="Arial" panose="020B0604020202020204" pitchFamily="34" charset="0"/>
              <a:buChar char="•"/>
            </a:pPr>
            <a:r>
              <a:rPr lang="nb-NO" sz="2000">
                <a:latin typeface="+mj-lt"/>
              </a:rPr>
              <a:t>Minimums kontingent er kr 75,- pr. mnd. </a:t>
            </a:r>
            <a:endParaRPr lang="nb-NO" sz="2000">
              <a:latin typeface="+mj-lt"/>
              <a:cs typeface="Arial"/>
            </a:endParaRPr>
          </a:p>
          <a:p>
            <a:pPr marL="342900" indent="-342900">
              <a:buClr>
                <a:srgbClr val="00B0F0"/>
              </a:buClr>
              <a:buFont typeface="Arial" panose="020B0604020202020204" pitchFamily="34" charset="0"/>
              <a:buChar char="•"/>
            </a:pPr>
            <a:endParaRPr lang="nb-NO" sz="2000">
              <a:latin typeface="+mj-lt"/>
            </a:endParaRPr>
          </a:p>
          <a:p>
            <a:pPr marL="342900" indent="-342900">
              <a:buClr>
                <a:srgbClr val="00B0F0"/>
              </a:buClr>
              <a:buFont typeface="Arial" panose="020B0604020202020204" pitchFamily="34" charset="0"/>
              <a:buChar char="•"/>
            </a:pPr>
            <a:r>
              <a:rPr lang="nb-NO" sz="2000">
                <a:latin typeface="+mj-lt"/>
              </a:rPr>
              <a:t>Maksimums kontingent er kr 545,- pr mnd.</a:t>
            </a:r>
            <a:endParaRPr lang="nb-NO" sz="2000">
              <a:latin typeface="+mj-lt"/>
              <a:cs typeface="Arial"/>
            </a:endParaRPr>
          </a:p>
          <a:p>
            <a:pPr marL="342900" indent="-342900">
              <a:buClr>
                <a:srgbClr val="00B0F0"/>
              </a:buClr>
              <a:buFont typeface="Arial" panose="020B0604020202020204" pitchFamily="34" charset="0"/>
              <a:buChar char="•"/>
            </a:pPr>
            <a:endParaRPr lang="nb-NO" sz="2000">
              <a:latin typeface="+mj-lt"/>
            </a:endParaRPr>
          </a:p>
          <a:p>
            <a:pPr marL="342900" indent="-342900">
              <a:buClr>
                <a:srgbClr val="00B0F0"/>
              </a:buClr>
              <a:buFont typeface="Arial" panose="020B0604020202020204" pitchFamily="34" charset="0"/>
              <a:buChar char="•"/>
            </a:pPr>
            <a:r>
              <a:rPr lang="nb-NO" sz="2000">
                <a:solidFill>
                  <a:srgbClr val="000000"/>
                </a:solidFill>
                <a:latin typeface="+mj-lt"/>
              </a:rPr>
              <a:t>Aktive pensjonistmedlemmer: Kr 300,- </a:t>
            </a:r>
            <a:r>
              <a:rPr lang="nb-NO" sz="1600">
                <a:solidFill>
                  <a:srgbClr val="000000"/>
                </a:solidFill>
                <a:latin typeface="+mj-lt"/>
              </a:rPr>
              <a:t>(blir tilknyttet det lokale leddet)</a:t>
            </a:r>
            <a:endParaRPr lang="nb-NO" sz="1600">
              <a:solidFill>
                <a:srgbClr val="000000"/>
              </a:solidFill>
              <a:latin typeface="+mj-lt"/>
              <a:cs typeface="Arial"/>
            </a:endParaRPr>
          </a:p>
          <a:p>
            <a:pPr marL="800100" lvl="1" indent="-342900">
              <a:buClr>
                <a:srgbClr val="00B0F0"/>
              </a:buClr>
              <a:buFont typeface="Arial" panose="020B0604020202020204" pitchFamily="34" charset="0"/>
              <a:buChar char="•"/>
            </a:pPr>
            <a:endParaRPr lang="nb-NO">
              <a:solidFill>
                <a:srgbClr val="000000"/>
              </a:solidFill>
              <a:latin typeface="+mj-lt"/>
            </a:endParaRPr>
          </a:p>
          <a:p>
            <a:pPr marL="342900" indent="-342900">
              <a:buClr>
                <a:srgbClr val="00B0F0"/>
              </a:buClr>
              <a:buFont typeface="Arial" panose="020B0604020202020204" pitchFamily="34" charset="0"/>
              <a:buChar char="•"/>
            </a:pPr>
            <a:r>
              <a:rPr lang="nb-NO" sz="2000">
                <a:solidFill>
                  <a:srgbClr val="000000"/>
                </a:solidFill>
                <a:latin typeface="+mj-lt"/>
              </a:rPr>
              <a:t>Passive pensjonistmedlemmer: Gratis – beholder kun de eksterne medlemsfordelene</a:t>
            </a:r>
            <a:endParaRPr lang="nb-NO" sz="2000">
              <a:solidFill>
                <a:srgbClr val="000000"/>
              </a:solidFill>
              <a:latin typeface="+mj-lt"/>
              <a:cs typeface="Arial"/>
            </a:endParaRPr>
          </a:p>
          <a:p>
            <a:pPr algn="ctr"/>
            <a:endParaRPr lang="nb-NO" sz="2000">
              <a:solidFill>
                <a:srgbClr val="000000"/>
              </a:solidFill>
              <a:latin typeface="+mj-lt"/>
            </a:endParaRPr>
          </a:p>
          <a:p>
            <a:pPr marL="342900" indent="-342900">
              <a:buFont typeface="Wingdings" panose="05000000000000000000" pitchFamily="2" charset="2"/>
              <a:buChar char="v"/>
            </a:pPr>
            <a:endParaRPr lang="nb-NO">
              <a:solidFill>
                <a:srgbClr val="005288"/>
              </a:solidFill>
              <a:latin typeface="+mj-lt"/>
            </a:endParaRPr>
          </a:p>
          <a:p>
            <a:endParaRPr lang="nb-NO">
              <a:solidFill>
                <a:srgbClr val="005288"/>
              </a:solidFill>
              <a:latin typeface="+mj-lt"/>
            </a:endParaRPr>
          </a:p>
          <a:p>
            <a:endParaRPr lang="nb-NO">
              <a:solidFill>
                <a:srgbClr val="005288"/>
              </a:solidFill>
              <a:latin typeface="+mj-lt"/>
            </a:endParaRPr>
          </a:p>
          <a:p>
            <a:pPr marL="342900" indent="-342900">
              <a:buFont typeface="Wingdings" panose="05000000000000000000" pitchFamily="2" charset="2"/>
              <a:buChar char="v"/>
            </a:pPr>
            <a:endParaRPr lang="nb-NO">
              <a:solidFill>
                <a:srgbClr val="005288"/>
              </a:solidFill>
              <a:latin typeface="+mj-lt"/>
            </a:endParaRPr>
          </a:p>
          <a:p>
            <a:endParaRPr lang="nb-NO">
              <a:solidFill>
                <a:srgbClr val="005288"/>
              </a:solidFill>
              <a:latin typeface="+mj-lt"/>
            </a:endParaRPr>
          </a:p>
        </p:txBody>
      </p:sp>
    </p:spTree>
    <p:extLst>
      <p:ext uri="{BB962C8B-B14F-4D97-AF65-F5344CB8AC3E}">
        <p14:creationId xmlns:p14="http://schemas.microsoft.com/office/powerpoint/2010/main" val="1760476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B4CFD007-A619-4AC7-AEB0-B4D7479316B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854" r="9854"/>
          <a:stretch>
            <a:fillRect/>
          </a:stretch>
        </p:blipFill>
        <p:spPr/>
      </p:pic>
      <p:sp>
        <p:nvSpPr>
          <p:cNvPr id="3" name="Tittel 2">
            <a:extLst>
              <a:ext uri="{FF2B5EF4-FFF2-40B4-BE49-F238E27FC236}">
                <a16:creationId xmlns:a16="http://schemas.microsoft.com/office/drawing/2014/main" id="{85D35546-3A0C-4E54-950E-39915341C5CC}"/>
              </a:ext>
            </a:extLst>
          </p:cNvPr>
          <p:cNvSpPr>
            <a:spLocks noGrp="1"/>
          </p:cNvSpPr>
          <p:nvPr>
            <p:ph type="ctrTitle"/>
          </p:nvPr>
        </p:nvSpPr>
        <p:spPr>
          <a:xfrm>
            <a:off x="816140" y="1638267"/>
            <a:ext cx="4307723" cy="1136733"/>
          </a:xfrm>
        </p:spPr>
        <p:txBody>
          <a:bodyPr/>
          <a:lstStyle/>
          <a:p>
            <a:r>
              <a:rPr lang="nb-NO"/>
              <a:t>Delta </a:t>
            </a:r>
            <a:r>
              <a:rPr lang="nb-NO" err="1"/>
              <a:t>APP’n</a:t>
            </a:r>
            <a:endParaRPr lang="nb-NO"/>
          </a:p>
        </p:txBody>
      </p:sp>
      <p:sp>
        <p:nvSpPr>
          <p:cNvPr id="4" name="Undertittel 3">
            <a:extLst>
              <a:ext uri="{FF2B5EF4-FFF2-40B4-BE49-F238E27FC236}">
                <a16:creationId xmlns:a16="http://schemas.microsoft.com/office/drawing/2014/main" id="{873F3981-2332-489E-BB67-0E0B358DDAF8}"/>
              </a:ext>
            </a:extLst>
          </p:cNvPr>
          <p:cNvSpPr>
            <a:spLocks noGrp="1"/>
          </p:cNvSpPr>
          <p:nvPr>
            <p:ph type="subTitle" idx="1"/>
          </p:nvPr>
        </p:nvSpPr>
        <p:spPr>
          <a:xfrm>
            <a:off x="816139" y="2994708"/>
            <a:ext cx="4307724" cy="494388"/>
          </a:xfrm>
        </p:spPr>
        <p:txBody>
          <a:bodyPr>
            <a:noAutofit/>
          </a:bodyPr>
          <a:lstStyle/>
          <a:p>
            <a:r>
              <a:rPr lang="nb-NO" sz="2275"/>
              <a:t>Ny i 2021 – Din fagforening rett i lomma.</a:t>
            </a:r>
          </a:p>
          <a:p>
            <a:r>
              <a:rPr lang="nb-NO" sz="2275"/>
              <a:t>Lett tilgang til alt.</a:t>
            </a:r>
          </a:p>
          <a:p>
            <a:endParaRPr lang="nb-NO" sz="2275"/>
          </a:p>
          <a:p>
            <a:r>
              <a:rPr lang="nb-NO" sz="2275"/>
              <a:t>Har du lastet den ned?</a:t>
            </a:r>
          </a:p>
        </p:txBody>
      </p:sp>
      <p:pic>
        <p:nvPicPr>
          <p:cNvPr id="8" name="Bilde 7">
            <a:hlinkClick r:id="rId4"/>
            <a:extLst>
              <a:ext uri="{FF2B5EF4-FFF2-40B4-BE49-F238E27FC236}">
                <a16:creationId xmlns:a16="http://schemas.microsoft.com/office/drawing/2014/main" id="{5CF0721B-6C2D-41E1-B833-DC9405D0BE9A}"/>
              </a:ext>
            </a:extLst>
          </p:cNvPr>
          <p:cNvPicPr>
            <a:picLocks noChangeAspect="1"/>
          </p:cNvPicPr>
          <p:nvPr/>
        </p:nvPicPr>
        <p:blipFill>
          <a:blip r:embed="rId5"/>
          <a:stretch>
            <a:fillRect/>
          </a:stretch>
        </p:blipFill>
        <p:spPr>
          <a:xfrm>
            <a:off x="4156408" y="4697577"/>
            <a:ext cx="1384461" cy="1099425"/>
          </a:xfrm>
          <a:prstGeom prst="rect">
            <a:avLst/>
          </a:prstGeom>
        </p:spPr>
      </p:pic>
    </p:spTree>
    <p:extLst>
      <p:ext uri="{BB962C8B-B14F-4D97-AF65-F5344CB8AC3E}">
        <p14:creationId xmlns:p14="http://schemas.microsoft.com/office/powerpoint/2010/main" val="2425156512"/>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44EAE0-8AB8-0F18-CCEE-CD18E12B70BA}"/>
              </a:ext>
            </a:extLst>
          </p:cNvPr>
          <p:cNvSpPr>
            <a:spLocks noGrp="1"/>
          </p:cNvSpPr>
          <p:nvPr>
            <p:ph type="title"/>
          </p:nvPr>
        </p:nvSpPr>
        <p:spPr>
          <a:xfrm>
            <a:off x="585000" y="587481"/>
            <a:ext cx="8736000" cy="1192161"/>
          </a:xfrm>
        </p:spPr>
        <p:txBody>
          <a:bodyPr anchor="t">
            <a:normAutofit/>
          </a:bodyPr>
          <a:lstStyle/>
          <a:p>
            <a:r>
              <a:rPr lang="nb-NO"/>
              <a:t>Presentasjon</a:t>
            </a:r>
          </a:p>
        </p:txBody>
      </p:sp>
      <p:sp>
        <p:nvSpPr>
          <p:cNvPr id="3" name="Plassholder for tekst 2">
            <a:extLst>
              <a:ext uri="{FF2B5EF4-FFF2-40B4-BE49-F238E27FC236}">
                <a16:creationId xmlns:a16="http://schemas.microsoft.com/office/drawing/2014/main" id="{2B1EDF46-FF65-8102-E627-ED6392F03E4D}"/>
              </a:ext>
            </a:extLst>
          </p:cNvPr>
          <p:cNvSpPr>
            <a:spLocks noGrp="1"/>
          </p:cNvSpPr>
          <p:nvPr>
            <p:ph sz="half" idx="1"/>
          </p:nvPr>
        </p:nvSpPr>
        <p:spPr>
          <a:xfrm>
            <a:off x="585000" y="1897629"/>
            <a:ext cx="4143251" cy="4031223"/>
          </a:xfrm>
        </p:spPr>
        <p:txBody>
          <a:bodyPr vert="horz" lIns="91440" tIns="45720" rIns="91440" bIns="45720" rtlCol="0" anchor="t">
            <a:normAutofit/>
          </a:bodyPr>
          <a:lstStyle/>
          <a:p>
            <a:pPr marL="181610" indent="-181610"/>
            <a:r>
              <a:rPr lang="nb-NO" sz="2250"/>
              <a:t>Personalia </a:t>
            </a:r>
            <a:endParaRPr lang="nb-NO"/>
          </a:p>
          <a:p>
            <a:pPr marL="181610" indent="-181610"/>
            <a:endParaRPr lang="nb-NO" sz="2250"/>
          </a:p>
          <a:p>
            <a:pPr marL="181610" indent="-181610"/>
            <a:endParaRPr lang="nb-NO" sz="2250"/>
          </a:p>
          <a:p>
            <a:pPr marL="181610" indent="-181610"/>
            <a:r>
              <a:rPr lang="nb-NO" sz="2250"/>
              <a:t>Hva får deg til å smile? </a:t>
            </a:r>
            <a:endParaRPr lang="nb-NO"/>
          </a:p>
          <a:p>
            <a:pPr marL="181610" indent="-181610"/>
            <a:endParaRPr lang="nb-NO" sz="2250"/>
          </a:p>
          <a:p>
            <a:pPr marL="181610" indent="-181610"/>
            <a:endParaRPr lang="nb-NO" sz="2250"/>
          </a:p>
          <a:p>
            <a:pPr marL="181610" indent="-181610"/>
            <a:endParaRPr lang="nb-NO"/>
          </a:p>
          <a:p>
            <a:pPr marL="181610" indent="-181610"/>
            <a:r>
              <a:rPr lang="nb-NO" sz="2250"/>
              <a:t>Fortell om noe du er stolt over fra siste 6. mnd.</a:t>
            </a:r>
          </a:p>
        </p:txBody>
      </p:sp>
      <p:pic>
        <p:nvPicPr>
          <p:cNvPr id="7" name="Bilde 7">
            <a:extLst>
              <a:ext uri="{FF2B5EF4-FFF2-40B4-BE49-F238E27FC236}">
                <a16:creationId xmlns:a16="http://schemas.microsoft.com/office/drawing/2014/main" id="{6D6888AB-C690-F48D-4B40-F7D1E9061371}"/>
              </a:ext>
            </a:extLst>
          </p:cNvPr>
          <p:cNvPicPr>
            <a:picLocks noGrp="1" noChangeAspect="1"/>
          </p:cNvPicPr>
          <p:nvPr>
            <p:ph sz="half" idx="11"/>
          </p:nvPr>
        </p:nvPicPr>
        <p:blipFill rotWithShape="1">
          <a:blip r:embed="rId3"/>
          <a:stretch/>
        </p:blipFill>
        <p:spPr>
          <a:xfrm>
            <a:off x="5831161" y="886734"/>
            <a:ext cx="2882395" cy="3364952"/>
          </a:xfrm>
          <a:noFill/>
        </p:spPr>
      </p:pic>
      <p:sp>
        <p:nvSpPr>
          <p:cNvPr id="12" name="Footer Placeholder 4">
            <a:extLst>
              <a:ext uri="{FF2B5EF4-FFF2-40B4-BE49-F238E27FC236}">
                <a16:creationId xmlns:a16="http://schemas.microsoft.com/office/drawing/2014/main" id="{DDA42267-FD96-31A5-7E82-8D5B02B472A9}"/>
              </a:ext>
            </a:extLst>
          </p:cNvPr>
          <p:cNvSpPr>
            <a:spLocks noGrp="1"/>
          </p:cNvSpPr>
          <p:nvPr>
            <p:ph type="ftr" sz="quarter" idx="3"/>
          </p:nvPr>
        </p:nvSpPr>
        <p:spPr>
          <a:xfrm>
            <a:off x="585000" y="6161026"/>
            <a:ext cx="6869195" cy="291588"/>
          </a:xfrm>
        </p:spPr>
        <p:txBody>
          <a:bodyPr/>
          <a:lstStyle/>
          <a:p>
            <a:endParaRPr lang="en-US"/>
          </a:p>
        </p:txBody>
      </p:sp>
      <p:sp>
        <p:nvSpPr>
          <p:cNvPr id="6" name="Plassholder for lysbildenummer 5">
            <a:extLst>
              <a:ext uri="{FF2B5EF4-FFF2-40B4-BE49-F238E27FC236}">
                <a16:creationId xmlns:a16="http://schemas.microsoft.com/office/drawing/2014/main" id="{96F4C1D1-7D69-882A-EF8F-9C236F32E24A}"/>
              </a:ext>
            </a:extLst>
          </p:cNvPr>
          <p:cNvSpPr>
            <a:spLocks noGrp="1"/>
          </p:cNvSpPr>
          <p:nvPr>
            <p:ph type="sldNum" sz="quarter" idx="4"/>
          </p:nvPr>
        </p:nvSpPr>
        <p:spPr>
          <a:xfrm>
            <a:off x="8030458" y="6161026"/>
            <a:ext cx="1296987" cy="291589"/>
          </a:xfrm>
        </p:spPr>
        <p:txBody>
          <a:bodyPr anchor="b">
            <a:normAutofit/>
          </a:bodyPr>
          <a:lstStyle/>
          <a:p>
            <a:pPr>
              <a:spcAft>
                <a:spcPts val="600"/>
              </a:spcAft>
            </a:pPr>
            <a:fld id="{69E57DC2-970A-4B3E-BB1C-7A09969E49DF}" type="slidenum">
              <a:rPr lang="en-US" smtClean="0"/>
              <a:pPr>
                <a:spcAft>
                  <a:spcPts val="600"/>
                </a:spcAft>
              </a:pPr>
              <a:t>3</a:t>
            </a:fld>
            <a:endParaRPr lang="en-US"/>
          </a:p>
        </p:txBody>
      </p:sp>
      <p:pic>
        <p:nvPicPr>
          <p:cNvPr id="8" name="Bilde 8" descr="Et bilde som inneholder mørk&#10;&#10;Automatisk generert beskrivelse">
            <a:extLst>
              <a:ext uri="{FF2B5EF4-FFF2-40B4-BE49-F238E27FC236}">
                <a16:creationId xmlns:a16="http://schemas.microsoft.com/office/drawing/2014/main" id="{EDA9C1A4-69AA-FB6B-3411-10E55A46F786}"/>
              </a:ext>
            </a:extLst>
          </p:cNvPr>
          <p:cNvPicPr>
            <a:picLocks noChangeAspect="1"/>
          </p:cNvPicPr>
          <p:nvPr/>
        </p:nvPicPr>
        <p:blipFill>
          <a:blip r:embed="rId4"/>
          <a:stretch>
            <a:fillRect/>
          </a:stretch>
        </p:blipFill>
        <p:spPr>
          <a:xfrm>
            <a:off x="5984588" y="2887501"/>
            <a:ext cx="2744261" cy="2622313"/>
          </a:xfrm>
          <a:prstGeom prst="rect">
            <a:avLst/>
          </a:prstGeom>
        </p:spPr>
      </p:pic>
      <p:pic>
        <p:nvPicPr>
          <p:cNvPr id="9" name="Bilde 9" descr="Et bilde som inneholder tekst, enhet, måler&#10;&#10;Automatisk generert beskrivelse">
            <a:extLst>
              <a:ext uri="{FF2B5EF4-FFF2-40B4-BE49-F238E27FC236}">
                <a16:creationId xmlns:a16="http://schemas.microsoft.com/office/drawing/2014/main" id="{EBFA5B8C-01D1-60C8-0BFA-C3AA9D04190C}"/>
              </a:ext>
            </a:extLst>
          </p:cNvPr>
          <p:cNvPicPr>
            <a:picLocks noChangeAspect="1"/>
          </p:cNvPicPr>
          <p:nvPr/>
        </p:nvPicPr>
        <p:blipFill>
          <a:blip r:embed="rId5"/>
          <a:stretch>
            <a:fillRect/>
          </a:stretch>
        </p:blipFill>
        <p:spPr>
          <a:xfrm>
            <a:off x="5994117" y="4547374"/>
            <a:ext cx="2725203" cy="2771775"/>
          </a:xfrm>
          <a:prstGeom prst="rect">
            <a:avLst/>
          </a:prstGeom>
        </p:spPr>
      </p:pic>
    </p:spTree>
    <p:extLst>
      <p:ext uri="{BB962C8B-B14F-4D97-AF65-F5344CB8AC3E}">
        <p14:creationId xmlns:p14="http://schemas.microsoft.com/office/powerpoint/2010/main" val="1240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stretch>
            <a:fillRect/>
          </a:stretch>
        </p:blipFill>
        <p:spPr>
          <a:xfrm>
            <a:off x="4890773" y="4655822"/>
            <a:ext cx="1838297" cy="1412079"/>
          </a:xfrm>
          <a:prstGeom prst="rect">
            <a:avLst/>
          </a:prstGeom>
        </p:spPr>
      </p:pic>
      <p:pic>
        <p:nvPicPr>
          <p:cNvPr id="4" name="Bilde 3"/>
          <p:cNvPicPr>
            <a:picLocks noChangeAspect="1"/>
          </p:cNvPicPr>
          <p:nvPr/>
        </p:nvPicPr>
        <p:blipFill>
          <a:blip r:embed="rId4"/>
          <a:stretch>
            <a:fillRect/>
          </a:stretch>
        </p:blipFill>
        <p:spPr>
          <a:xfrm>
            <a:off x="6245335" y="1531004"/>
            <a:ext cx="1940423" cy="1385433"/>
          </a:xfrm>
          <a:prstGeom prst="rect">
            <a:avLst/>
          </a:prstGeom>
        </p:spPr>
      </p:pic>
      <p:pic>
        <p:nvPicPr>
          <p:cNvPr id="783364" name="Picture 4" descr="1208871034294_6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8163" y="1988115"/>
            <a:ext cx="2467716" cy="1418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8178" name="Rectangle 2"/>
          <p:cNvSpPr>
            <a:spLocks noGrp="1" noChangeArrowheads="1"/>
          </p:cNvSpPr>
          <p:nvPr>
            <p:ph type="title"/>
          </p:nvPr>
        </p:nvSpPr>
        <p:spPr>
          <a:xfrm>
            <a:off x="1520725" y="120494"/>
            <a:ext cx="6922591" cy="621705"/>
          </a:xfrm>
        </p:spPr>
        <p:txBody>
          <a:bodyPr rtlCol="0">
            <a:noAutofit/>
          </a:bodyPr>
          <a:lstStyle/>
          <a:p>
            <a:pPr>
              <a:defRPr/>
            </a:pPr>
            <a:r>
              <a:rPr lang="nb-NO" sz="4800" b="1">
                <a:solidFill>
                  <a:srgbClr val="0096D7"/>
                </a:solidFill>
                <a:latin typeface="Calibri" panose="020F0502020204030204"/>
                <a:ea typeface="+mn-ea"/>
                <a:cs typeface="+mn-cs"/>
              </a:rPr>
              <a:t>Partipolitisk uavhengig</a:t>
            </a:r>
          </a:p>
        </p:txBody>
      </p:sp>
      <p:pic>
        <p:nvPicPr>
          <p:cNvPr id="783367" name="Bild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8582" y="3477185"/>
            <a:ext cx="2099158" cy="118020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83369" name="Bild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2715" y="4597141"/>
            <a:ext cx="2372002" cy="133457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83371" name="Bild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6523" y="3451352"/>
            <a:ext cx="2131591" cy="1415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Bilde 4"/>
          <p:cNvPicPr>
            <a:picLocks noChangeAspect="1"/>
          </p:cNvPicPr>
          <p:nvPr/>
        </p:nvPicPr>
        <p:blipFill>
          <a:blip r:embed="rId9"/>
          <a:stretch>
            <a:fillRect/>
          </a:stretch>
        </p:blipFill>
        <p:spPr>
          <a:xfrm>
            <a:off x="1357780" y="3218341"/>
            <a:ext cx="2260040" cy="1364735"/>
          </a:xfrm>
          <a:prstGeom prst="rect">
            <a:avLst/>
          </a:prstGeom>
        </p:spPr>
      </p:pic>
      <p:pic>
        <p:nvPicPr>
          <p:cNvPr id="3" name="Bilde 2"/>
          <p:cNvPicPr>
            <a:picLocks noChangeAspect="1"/>
          </p:cNvPicPr>
          <p:nvPr/>
        </p:nvPicPr>
        <p:blipFill>
          <a:blip r:embed="rId10"/>
          <a:stretch>
            <a:fillRect/>
          </a:stretch>
        </p:blipFill>
        <p:spPr>
          <a:xfrm>
            <a:off x="2665262" y="908720"/>
            <a:ext cx="1822749" cy="1370107"/>
          </a:xfrm>
          <a:prstGeom prst="rect">
            <a:avLst/>
          </a:prstGeom>
        </p:spPr>
      </p:pic>
      <p:pic>
        <p:nvPicPr>
          <p:cNvPr id="783366" name="Bilde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54677" y="1926040"/>
            <a:ext cx="2093648" cy="129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p:cNvSpPr>
            <a:spLocks noChangeArrowheads="1"/>
          </p:cNvSpPr>
          <p:nvPr/>
        </p:nvSpPr>
        <p:spPr bwMode="auto">
          <a:xfrm rot="-1468118">
            <a:off x="-115072" y="2444117"/>
            <a:ext cx="10040301" cy="1584796"/>
          </a:xfrm>
          <a:prstGeom prst="horizontalScroll">
            <a:avLst>
              <a:gd name="adj" fmla="val 12500"/>
            </a:avLst>
          </a:prstGeom>
          <a:solidFill>
            <a:srgbClr val="00B0F0"/>
          </a:solidFill>
          <a:ln w="9525">
            <a:solidFill>
              <a:srgbClr val="0070C0"/>
            </a:solidFill>
            <a:round/>
            <a:headEnd/>
            <a:tailEnd/>
          </a:ln>
        </p:spPr>
        <p:txBody>
          <a:bodyPr wrap="square">
            <a:spAutoFit/>
          </a:bodyPr>
          <a:lstStyle>
            <a:lvl1pPr>
              <a:lnSpc>
                <a:spcPct val="90000"/>
              </a:lnSpc>
              <a:spcBef>
                <a:spcPts val="1000"/>
              </a:spcBef>
              <a:buFont typeface="Wingdings" panose="05000000000000000000" pitchFamily="2" charset="2"/>
              <a:buChar char="§"/>
              <a:defRPr sz="2800">
                <a:solidFill>
                  <a:schemeClr val="tx1"/>
                </a:solidFill>
                <a:latin typeface="Calibri" panose="020F050202020403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Calibri" panose="020F050202020403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Calibri" panose="020F0502020204030204" pitchFamily="34" charset="0"/>
              </a:defRPr>
            </a:lvl3pPr>
            <a:lvl4pPr marL="1600200" indent="-228600">
              <a:lnSpc>
                <a:spcPct val="90000"/>
              </a:lnSpc>
              <a:spcBef>
                <a:spcPts val="500"/>
              </a:spcBef>
              <a:buFont typeface="Wingdings" panose="05000000000000000000" pitchFamily="2" charset="2"/>
              <a:buChar char="§"/>
              <a:defRPr>
                <a:solidFill>
                  <a:schemeClr val="tx1"/>
                </a:solidFill>
                <a:latin typeface="Calibri" panose="020F0502020204030204" pitchFamily="34" charset="0"/>
              </a:defRPr>
            </a:lvl4pPr>
            <a:lvl5pPr marL="2057400" indent="-228600">
              <a:lnSpc>
                <a:spcPct val="90000"/>
              </a:lnSpc>
              <a:spcBef>
                <a:spcPts val="500"/>
              </a:spcBef>
              <a:buFont typeface="Wingdings" panose="05000000000000000000" pitchFamily="2" charset="2"/>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Calibri" panose="020F0502020204030204" pitchFamily="34" charset="0"/>
              </a:defRPr>
            </a:lvl9pPr>
          </a:lstStyle>
          <a:p>
            <a:pPr algn="ctr" defTabSz="742950" fontAlgn="auto">
              <a:lnSpc>
                <a:spcPct val="100000"/>
              </a:lnSpc>
              <a:spcBef>
                <a:spcPct val="0"/>
              </a:spcBef>
              <a:spcAft>
                <a:spcPts val="0"/>
              </a:spcAft>
              <a:buNone/>
            </a:pPr>
            <a:r>
              <a:rPr lang="nb-NO" altLang="nb-NO" sz="3575" b="1">
                <a:solidFill>
                  <a:srgbClr val="FFFFFF"/>
                </a:solidFill>
                <a:latin typeface="Arial" panose="020B0604020202020204" pitchFamily="34" charset="0"/>
                <a:cs typeface="Arial" panose="020B0604020202020204" pitchFamily="34" charset="0"/>
              </a:rPr>
              <a:t>Kontingenten brukes på våre medlemmer - ikke valgkamp</a:t>
            </a:r>
          </a:p>
        </p:txBody>
      </p:sp>
    </p:spTree>
    <p:extLst>
      <p:ext uri="{BB962C8B-B14F-4D97-AF65-F5344CB8AC3E}">
        <p14:creationId xmlns:p14="http://schemas.microsoft.com/office/powerpoint/2010/main" val="4201133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21" y="928369"/>
            <a:ext cx="950283" cy="95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1971" y="3864084"/>
            <a:ext cx="967310" cy="9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Bilde 24"/>
          <p:cNvPicPr>
            <a:picLocks noChangeAspect="1" noChangeArrowheads="1"/>
          </p:cNvPicPr>
          <p:nvPr/>
        </p:nvPicPr>
        <p:blipFill rotWithShape="1">
          <a:blip r:embed="rId5">
            <a:extLst>
              <a:ext uri="{28A0092B-C50C-407E-A947-70E740481C1C}">
                <a14:useLocalDpi xmlns:a14="http://schemas.microsoft.com/office/drawing/2010/main" val="0"/>
              </a:ext>
            </a:extLst>
          </a:blip>
          <a:srcRect l="18878" t="39719" r="67199" b="35630"/>
          <a:stretch/>
        </p:blipFill>
        <p:spPr bwMode="auto">
          <a:xfrm>
            <a:off x="4544623" y="3864084"/>
            <a:ext cx="925659"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1971" y="929581"/>
            <a:ext cx="967310" cy="94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K:\EUV Enhet for utadrettet virksomhet\YO\Null til atten\Logo\Nulltilatten_logo.jpg"/>
          <p:cNvPicPr>
            <a:picLocks noChangeAspect="1" noChangeArrowheads="1"/>
          </p:cNvPicPr>
          <p:nvPr/>
        </p:nvPicPr>
        <p:blipFill rotWithShape="1">
          <a:blip r:embed="rId7">
            <a:extLst>
              <a:ext uri="{28A0092B-C50C-407E-A947-70E740481C1C}">
                <a14:useLocalDpi xmlns:a14="http://schemas.microsoft.com/office/drawing/2010/main" val="0"/>
              </a:ext>
            </a:extLst>
          </a:blip>
          <a:srcRect r="78033"/>
          <a:stretch/>
        </p:blipFill>
        <p:spPr bwMode="auto">
          <a:xfrm>
            <a:off x="337057" y="2416411"/>
            <a:ext cx="943346" cy="9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organisasjons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0828" y="3791047"/>
            <a:ext cx="1009665" cy="94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9" descr="logokopp"/>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303" t="20201" r="16487" b="37324"/>
          <a:stretch/>
        </p:blipFill>
        <p:spPr bwMode="auto">
          <a:xfrm>
            <a:off x="7015954" y="874941"/>
            <a:ext cx="1314140" cy="105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7" descr="Norsk Audiografforbu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1157" y="3861403"/>
            <a:ext cx="735866" cy="97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e 15"/>
          <p:cNvPicPr>
            <a:picLocks noChangeAspect="1"/>
          </p:cNvPicPr>
          <p:nvPr/>
        </p:nvPicPr>
        <p:blipFill>
          <a:blip r:embed="rId11"/>
          <a:stretch>
            <a:fillRect/>
          </a:stretch>
        </p:blipFill>
        <p:spPr>
          <a:xfrm>
            <a:off x="3211331" y="3864084"/>
            <a:ext cx="946602" cy="956603"/>
          </a:xfrm>
          <a:prstGeom prst="rect">
            <a:avLst/>
          </a:prstGeom>
        </p:spPr>
      </p:pic>
      <p:pic>
        <p:nvPicPr>
          <p:cNvPr id="19" name="Bilde 18"/>
          <p:cNvPicPr>
            <a:picLocks noChangeAspect="1"/>
          </p:cNvPicPr>
          <p:nvPr/>
        </p:nvPicPr>
        <p:blipFill rotWithShape="1">
          <a:blip r:embed="rId12"/>
          <a:srcRect l="44644" t="29801" r="28681" b="22709"/>
          <a:stretch/>
        </p:blipFill>
        <p:spPr>
          <a:xfrm>
            <a:off x="4544623" y="928368"/>
            <a:ext cx="925659" cy="928978"/>
          </a:xfrm>
          <a:prstGeom prst="rect">
            <a:avLst/>
          </a:prstGeom>
        </p:spPr>
      </p:pic>
      <p:pic>
        <p:nvPicPr>
          <p:cNvPr id="4" name="Bilde 3"/>
          <p:cNvPicPr>
            <a:picLocks noChangeAspect="1"/>
          </p:cNvPicPr>
          <p:nvPr/>
        </p:nvPicPr>
        <p:blipFill rotWithShape="1">
          <a:blip r:embed="rId13">
            <a:extLst>
              <a:ext uri="{28A0092B-C50C-407E-A947-70E740481C1C}">
                <a14:useLocalDpi xmlns:a14="http://schemas.microsoft.com/office/drawing/2010/main" val="0"/>
              </a:ext>
            </a:extLst>
          </a:blip>
          <a:srcRect l="274" t="8301" r="79251" b="8002"/>
          <a:stretch/>
        </p:blipFill>
        <p:spPr>
          <a:xfrm>
            <a:off x="339977" y="3873675"/>
            <a:ext cx="943865" cy="958238"/>
          </a:xfrm>
          <a:prstGeom prst="rect">
            <a:avLst/>
          </a:prstGeom>
        </p:spPr>
      </p:pic>
      <p:pic>
        <p:nvPicPr>
          <p:cNvPr id="14" name="Bilde 13"/>
          <p:cNvPicPr>
            <a:picLocks noChangeAspect="1"/>
          </p:cNvPicPr>
          <p:nvPr/>
        </p:nvPicPr>
        <p:blipFill rotWithShape="1">
          <a:blip r:embed="rId14">
            <a:extLst>
              <a:ext uri="{28A0092B-C50C-407E-A947-70E740481C1C}">
                <a14:useLocalDpi xmlns:a14="http://schemas.microsoft.com/office/drawing/2010/main" val="0"/>
              </a:ext>
            </a:extLst>
          </a:blip>
          <a:srcRect r="73271"/>
          <a:stretch/>
        </p:blipFill>
        <p:spPr>
          <a:xfrm>
            <a:off x="3211331" y="2416411"/>
            <a:ext cx="946602" cy="952115"/>
          </a:xfrm>
          <a:prstGeom prst="rect">
            <a:avLst/>
          </a:prstGeom>
        </p:spPr>
      </p:pic>
      <p:pic>
        <p:nvPicPr>
          <p:cNvPr id="18" name="Bild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4223" y="928368"/>
            <a:ext cx="895864" cy="925559"/>
          </a:xfrm>
          <a:prstGeom prst="rect">
            <a:avLst/>
          </a:prstGeom>
        </p:spPr>
      </p:pic>
      <p:pic>
        <p:nvPicPr>
          <p:cNvPr id="21" name="Bilde 20"/>
          <p:cNvPicPr>
            <a:picLocks noChangeAspect="1"/>
          </p:cNvPicPr>
          <p:nvPr/>
        </p:nvPicPr>
        <p:blipFill rotWithShape="1">
          <a:blip r:embed="rId16"/>
          <a:srcRect l="54922" t="33194" r="30703" b="41667"/>
          <a:stretch/>
        </p:blipFill>
        <p:spPr>
          <a:xfrm>
            <a:off x="3211331" y="928368"/>
            <a:ext cx="946602" cy="947550"/>
          </a:xfrm>
          <a:prstGeom prst="rect">
            <a:avLst/>
          </a:prstGeom>
        </p:spPr>
      </p:pic>
      <p:sp>
        <p:nvSpPr>
          <p:cNvPr id="31" name="Tittel 1"/>
          <p:cNvSpPr>
            <a:spLocks noGrp="1"/>
          </p:cNvSpPr>
          <p:nvPr>
            <p:ph type="title"/>
          </p:nvPr>
        </p:nvSpPr>
        <p:spPr>
          <a:xfrm>
            <a:off x="233016" y="1857346"/>
            <a:ext cx="1271151" cy="266971"/>
          </a:xfrm>
        </p:spPr>
        <p:txBody>
          <a:bodyPr>
            <a:normAutofit fontScale="90000"/>
          </a:bodyPr>
          <a:lstStyle/>
          <a:p>
            <a:r>
              <a:rPr lang="nb-NO" sz="1138">
                <a:latin typeface="+mn-lt"/>
              </a:rPr>
              <a:t>Kirkeansatte i Delta</a:t>
            </a:r>
          </a:p>
        </p:txBody>
      </p:sp>
      <p:sp>
        <p:nvSpPr>
          <p:cNvPr id="32" name="Tittel 1"/>
          <p:cNvSpPr txBox="1">
            <a:spLocks/>
          </p:cNvSpPr>
          <p:nvPr/>
        </p:nvSpPr>
        <p:spPr>
          <a:xfrm>
            <a:off x="1685214" y="1999612"/>
            <a:ext cx="1193630"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Helsefagarbeidere                                                                                    i Delta</a:t>
            </a:r>
          </a:p>
        </p:txBody>
      </p:sp>
      <p:sp>
        <p:nvSpPr>
          <p:cNvPr id="33" name="Tittel 1"/>
          <p:cNvSpPr txBox="1">
            <a:spLocks/>
          </p:cNvSpPr>
          <p:nvPr/>
        </p:nvSpPr>
        <p:spPr>
          <a:xfrm>
            <a:off x="244280" y="3332967"/>
            <a:ext cx="1900186" cy="266971"/>
          </a:xfrm>
          <a:prstGeom prst="rect">
            <a:avLst/>
          </a:prstGeom>
        </p:spPr>
        <p:txBody>
          <a:bodyPr vert="horz" lIns="74295" tIns="37148" rIns="74295" bIns="37148" rtlCol="0" anchor="b">
            <a:normAutofit fontScale="97500"/>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Delta Oppvekst</a:t>
            </a:r>
          </a:p>
        </p:txBody>
      </p:sp>
      <p:pic>
        <p:nvPicPr>
          <p:cNvPr id="12" name="Bild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89309" y="2416410"/>
            <a:ext cx="961191" cy="953287"/>
          </a:xfrm>
          <a:prstGeom prst="rect">
            <a:avLst/>
          </a:prstGeom>
        </p:spPr>
      </p:pic>
      <p:sp>
        <p:nvSpPr>
          <p:cNvPr id="34" name="Tittel 1"/>
          <p:cNvSpPr txBox="1">
            <a:spLocks/>
          </p:cNvSpPr>
          <p:nvPr/>
        </p:nvSpPr>
        <p:spPr>
          <a:xfrm>
            <a:off x="1711128" y="3483139"/>
            <a:ext cx="1167716"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Administrasjon og                                                                        ledelse</a:t>
            </a:r>
          </a:p>
        </p:txBody>
      </p:sp>
      <p:sp>
        <p:nvSpPr>
          <p:cNvPr id="35" name="Tittel 1"/>
          <p:cNvSpPr txBox="1">
            <a:spLocks/>
          </p:cNvSpPr>
          <p:nvPr/>
        </p:nvSpPr>
        <p:spPr>
          <a:xfrm>
            <a:off x="267992" y="4948453"/>
            <a:ext cx="1259888"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Vernepleierforbundet                                                                               i Delta</a:t>
            </a:r>
          </a:p>
        </p:txBody>
      </p:sp>
      <p:sp>
        <p:nvSpPr>
          <p:cNvPr id="36" name="Tittel 1"/>
          <p:cNvSpPr txBox="1">
            <a:spLocks/>
          </p:cNvSpPr>
          <p:nvPr/>
        </p:nvSpPr>
        <p:spPr>
          <a:xfrm>
            <a:off x="1711128" y="4952979"/>
            <a:ext cx="1259888"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Kulturforbundet                                                                               i Delta</a:t>
            </a:r>
          </a:p>
        </p:txBody>
      </p:sp>
      <p:sp>
        <p:nvSpPr>
          <p:cNvPr id="37" name="Tittel 1"/>
          <p:cNvSpPr txBox="1">
            <a:spLocks/>
          </p:cNvSpPr>
          <p:nvPr/>
        </p:nvSpPr>
        <p:spPr>
          <a:xfrm>
            <a:off x="3130271" y="1990831"/>
            <a:ext cx="1193630"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Lærernes </a:t>
            </a:r>
            <a:r>
              <a:rPr kumimoji="0" lang="nb-NO" sz="1138" b="0" i="0" u="none" strike="noStrike" kern="1200" cap="none" spc="-81" normalizeH="0" baseline="0" noProof="0" err="1">
                <a:ln>
                  <a:noFill/>
                </a:ln>
                <a:solidFill>
                  <a:srgbClr val="E7E6E6">
                    <a:lumMod val="10000"/>
                  </a:srgbClr>
                </a:solidFill>
                <a:effectLst/>
                <a:uLnTx/>
                <a:uFillTx/>
                <a:latin typeface="Calibri" panose="020F0502020204030204"/>
                <a:ea typeface="+mj-ea"/>
                <a:cs typeface="+mj-cs"/>
              </a:rPr>
              <a:t>Yrkesforbund</a:t>
            </a: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 </a:t>
            </a:r>
          </a:p>
        </p:txBody>
      </p:sp>
      <p:sp>
        <p:nvSpPr>
          <p:cNvPr id="38" name="Tittel 1"/>
          <p:cNvSpPr txBox="1">
            <a:spLocks/>
          </p:cNvSpPr>
          <p:nvPr/>
        </p:nvSpPr>
        <p:spPr>
          <a:xfrm>
            <a:off x="3132390" y="3491043"/>
            <a:ext cx="1167716"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Brannforbundet i Delta</a:t>
            </a:r>
          </a:p>
        </p:txBody>
      </p:sp>
      <p:sp>
        <p:nvSpPr>
          <p:cNvPr id="39" name="Tittel 1"/>
          <p:cNvSpPr txBox="1">
            <a:spLocks/>
          </p:cNvSpPr>
          <p:nvPr/>
        </p:nvSpPr>
        <p:spPr>
          <a:xfrm>
            <a:off x="3124537" y="4949465"/>
            <a:ext cx="122251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Ambulanseforbundet i Delta</a:t>
            </a:r>
          </a:p>
        </p:txBody>
      </p:sp>
      <p:pic>
        <p:nvPicPr>
          <p:cNvPr id="24" name="Bilde 23"/>
          <p:cNvPicPr>
            <a:picLocks noChangeAspect="1"/>
          </p:cNvPicPr>
          <p:nvPr/>
        </p:nvPicPr>
        <p:blipFill rotWithShape="1">
          <a:blip r:embed="rId18"/>
          <a:srcRect l="27222" t="25126" r="55820" b="44933"/>
          <a:stretch/>
        </p:blipFill>
        <p:spPr>
          <a:xfrm>
            <a:off x="4544623" y="2414989"/>
            <a:ext cx="925659" cy="953537"/>
          </a:xfrm>
          <a:prstGeom prst="rect">
            <a:avLst/>
          </a:prstGeom>
        </p:spPr>
      </p:pic>
      <p:sp>
        <p:nvSpPr>
          <p:cNvPr id="41" name="Tittel 1"/>
          <p:cNvSpPr txBox="1">
            <a:spLocks/>
          </p:cNvSpPr>
          <p:nvPr/>
        </p:nvSpPr>
        <p:spPr>
          <a:xfrm>
            <a:off x="4446214" y="3488149"/>
            <a:ext cx="122251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Miljø og utvikling i Delta</a:t>
            </a:r>
          </a:p>
        </p:txBody>
      </p:sp>
      <p:sp>
        <p:nvSpPr>
          <p:cNvPr id="42" name="Tittel 1"/>
          <p:cNvSpPr txBox="1">
            <a:spLocks/>
          </p:cNvSpPr>
          <p:nvPr/>
        </p:nvSpPr>
        <p:spPr>
          <a:xfrm>
            <a:off x="4454658" y="1993025"/>
            <a:ext cx="122251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Aktivitørforbundet i Delta</a:t>
            </a:r>
          </a:p>
        </p:txBody>
      </p:sp>
      <p:sp>
        <p:nvSpPr>
          <p:cNvPr id="43" name="Tittel 1"/>
          <p:cNvSpPr txBox="1">
            <a:spLocks/>
          </p:cNvSpPr>
          <p:nvPr/>
        </p:nvSpPr>
        <p:spPr>
          <a:xfrm>
            <a:off x="4458274" y="4789101"/>
            <a:ext cx="122251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Service og drift</a:t>
            </a:r>
          </a:p>
        </p:txBody>
      </p:sp>
      <p:sp>
        <p:nvSpPr>
          <p:cNvPr id="44" name="Tittel 1"/>
          <p:cNvSpPr txBox="1">
            <a:spLocks/>
          </p:cNvSpPr>
          <p:nvPr/>
        </p:nvSpPr>
        <p:spPr>
          <a:xfrm>
            <a:off x="5790877" y="1992741"/>
            <a:ext cx="133392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err="1">
                <a:ln>
                  <a:noFill/>
                </a:ln>
                <a:solidFill>
                  <a:srgbClr val="E7E6E6">
                    <a:lumMod val="10000"/>
                  </a:srgbClr>
                </a:solidFill>
                <a:effectLst/>
                <a:uLnTx/>
                <a:uFillTx/>
                <a:latin typeface="Calibri" panose="020F0502020204030204"/>
                <a:ea typeface="+mj-ea"/>
                <a:cs typeface="+mj-cs"/>
              </a:rPr>
              <a:t>Helsesekretæforbundet</a:t>
            </a: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 i Delta</a:t>
            </a:r>
          </a:p>
        </p:txBody>
      </p:sp>
      <p:sp>
        <p:nvSpPr>
          <p:cNvPr id="46" name="Tittel 1"/>
          <p:cNvSpPr txBox="1">
            <a:spLocks/>
          </p:cNvSpPr>
          <p:nvPr/>
        </p:nvSpPr>
        <p:spPr>
          <a:xfrm>
            <a:off x="5844377" y="4948453"/>
            <a:ext cx="122251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endParaRPr lang="nb-NO" sz="1100" b="0" i="0" u="none" strike="noStrike" kern="1200" cap="none" spc="-81" normalizeH="0" baseline="0" noProof="0">
              <a:ln>
                <a:noFill/>
              </a:ln>
              <a:solidFill>
                <a:srgbClr val="E7E6E6"/>
              </a:solidFill>
              <a:effectLst/>
              <a:uLnTx/>
              <a:uFillTx/>
              <a:latin typeface="Calibri" panose="020F0502020204030204"/>
              <a:cs typeface="Calibri"/>
            </a:endParaRPr>
          </a:p>
        </p:txBody>
      </p:sp>
      <p:sp>
        <p:nvSpPr>
          <p:cNvPr id="47" name="Tittel 1"/>
          <p:cNvSpPr txBox="1">
            <a:spLocks/>
          </p:cNvSpPr>
          <p:nvPr/>
        </p:nvSpPr>
        <p:spPr>
          <a:xfrm>
            <a:off x="7227241" y="1840355"/>
            <a:ext cx="133392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Portørene</a:t>
            </a:r>
          </a:p>
        </p:txBody>
      </p:sp>
      <p:sp>
        <p:nvSpPr>
          <p:cNvPr id="48" name="Tittel 1"/>
          <p:cNvSpPr txBox="1">
            <a:spLocks/>
          </p:cNvSpPr>
          <p:nvPr/>
        </p:nvSpPr>
        <p:spPr>
          <a:xfrm>
            <a:off x="7255800" y="3333612"/>
            <a:ext cx="1333922"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Audiografforbundet</a:t>
            </a:r>
          </a:p>
        </p:txBody>
      </p:sp>
      <p:sp>
        <p:nvSpPr>
          <p:cNvPr id="49" name="Tittel 1"/>
          <p:cNvSpPr txBox="1">
            <a:spLocks/>
          </p:cNvSpPr>
          <p:nvPr/>
        </p:nvSpPr>
        <p:spPr>
          <a:xfrm>
            <a:off x="7277443" y="4791392"/>
            <a:ext cx="1312608" cy="251538"/>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Fotterapeutforbundet</a:t>
            </a:r>
          </a:p>
        </p:txBody>
      </p:sp>
      <p:sp>
        <p:nvSpPr>
          <p:cNvPr id="50" name="Tittel 1"/>
          <p:cNvSpPr txBox="1">
            <a:spLocks/>
          </p:cNvSpPr>
          <p:nvPr/>
        </p:nvSpPr>
        <p:spPr>
          <a:xfrm>
            <a:off x="5974091" y="3349835"/>
            <a:ext cx="800575" cy="266971"/>
          </a:xfrm>
          <a:prstGeom prst="rect">
            <a:avLst/>
          </a:prstGeom>
        </p:spPr>
        <p:txBody>
          <a:bodyPr vert="horz" lIns="74295" tIns="37148" rIns="74295" bIns="37148" rtlCol="0" anchor="b">
            <a:noAutofit/>
          </a:bodyPr>
          <a:lstStyle>
            <a:lvl1pPr algn="l" defTabSz="914400" rtl="0" eaLnBrk="1" latinLnBrk="0" hangingPunct="1">
              <a:lnSpc>
                <a:spcPct val="90000"/>
              </a:lnSpc>
              <a:spcBef>
                <a:spcPct val="0"/>
              </a:spcBef>
              <a:buNone/>
              <a:defRPr sz="4000" kern="1200" spc="-100" baseline="0">
                <a:solidFill>
                  <a:schemeClr val="bg2">
                    <a:lumMod val="10000"/>
                  </a:schemeClr>
                </a:solidFill>
                <a:latin typeface="Arial Black" panose="020B0A04020102020204" pitchFamily="34" charset="0"/>
                <a:ea typeface="+mj-ea"/>
                <a:cs typeface="+mj-cs"/>
              </a:defRPr>
            </a:lvl1pPr>
          </a:lstStyle>
          <a:p>
            <a:pPr marL="0" marR="0" lvl="0" indent="0" algn="l" defTabSz="742950" rtl="0" eaLnBrk="1" fontAlgn="auto" latinLnBrk="0" hangingPunct="1">
              <a:lnSpc>
                <a:spcPct val="90000"/>
              </a:lnSpc>
              <a:spcBef>
                <a:spcPct val="0"/>
              </a:spcBef>
              <a:spcAft>
                <a:spcPts val="0"/>
              </a:spcAft>
              <a:buClrTx/>
              <a:buSzTx/>
              <a:buFontTx/>
              <a:buNone/>
              <a:tabLst/>
              <a:defRPr/>
            </a:pPr>
            <a:r>
              <a:rPr kumimoji="0" lang="nb-NO" sz="1138" b="0" i="0" u="none" strike="noStrike" kern="1200" cap="none" spc="-81" normalizeH="0" baseline="0" noProof="0">
                <a:ln>
                  <a:noFill/>
                </a:ln>
                <a:solidFill>
                  <a:srgbClr val="E7E6E6">
                    <a:lumMod val="10000"/>
                  </a:srgbClr>
                </a:solidFill>
                <a:effectLst/>
                <a:uLnTx/>
                <a:uFillTx/>
                <a:latin typeface="Calibri" panose="020F0502020204030204"/>
                <a:ea typeface="+mj-ea"/>
                <a:cs typeface="+mj-cs"/>
              </a:rPr>
              <a:t>Delta Energi</a:t>
            </a:r>
          </a:p>
        </p:txBody>
      </p:sp>
      <p:pic>
        <p:nvPicPr>
          <p:cNvPr id="40" name="Bild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961918" y="2466004"/>
            <a:ext cx="848331" cy="848331"/>
          </a:xfrm>
          <a:prstGeom prst="rect">
            <a:avLst/>
          </a:prstGeom>
        </p:spPr>
      </p:pic>
      <p:pic>
        <p:nvPicPr>
          <p:cNvPr id="1026" name="Picture 2" descr="IT forbundet i Delta"/>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5666" y="5437400"/>
            <a:ext cx="18288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sk ErnÃ¦ringsfaglig Foreni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68298" y="5393552"/>
            <a:ext cx="215265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rske Medisinfaglige Teknikere â NMT"/>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75590" y="5212545"/>
            <a:ext cx="783955" cy="783886"/>
          </a:xfrm>
          <a:prstGeom prst="rect">
            <a:avLst/>
          </a:prstGeom>
          <a:noFill/>
          <a:extLst>
            <a:ext uri="{909E8E84-426E-40DD-AFC4-6F175D3DCCD1}">
              <a14:hiddenFill xmlns:a14="http://schemas.microsoft.com/office/drawing/2010/main">
                <a:solidFill>
                  <a:srgbClr val="FFFFFF"/>
                </a:solidFill>
              </a14:hiddenFill>
            </a:ext>
          </a:extLst>
        </p:spPr>
      </p:pic>
      <p:sp>
        <p:nvSpPr>
          <p:cNvPr id="51" name="Tittel 1"/>
          <p:cNvSpPr txBox="1">
            <a:spLocks/>
          </p:cNvSpPr>
          <p:nvPr/>
        </p:nvSpPr>
        <p:spPr bwMode="auto">
          <a:xfrm>
            <a:off x="972072" y="7586"/>
            <a:ext cx="7886700" cy="65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charset="0"/>
              </a:defRPr>
            </a:lvl2pPr>
            <a:lvl3pPr algn="l" rtl="0" fontAlgn="base">
              <a:spcBef>
                <a:spcPct val="0"/>
              </a:spcBef>
              <a:spcAft>
                <a:spcPct val="0"/>
              </a:spcAft>
              <a:defRPr sz="2800" b="1">
                <a:solidFill>
                  <a:schemeClr val="tx2"/>
                </a:solidFill>
                <a:latin typeface="Arial" charset="0"/>
              </a:defRPr>
            </a:lvl3pPr>
            <a:lvl4pPr algn="l" rtl="0" fontAlgn="base">
              <a:spcBef>
                <a:spcPct val="0"/>
              </a:spcBef>
              <a:spcAft>
                <a:spcPct val="0"/>
              </a:spcAft>
              <a:defRPr sz="2800" b="1">
                <a:solidFill>
                  <a:schemeClr val="tx2"/>
                </a:solidFill>
                <a:latin typeface="Arial" charset="0"/>
              </a:defRPr>
            </a:lvl4pPr>
            <a:lvl5pPr algn="l" rtl="0" fontAlgn="base">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2800" b="1" i="0" u="none" strike="noStrike" kern="0" cap="none" spc="0" normalizeH="0" baseline="0" noProof="0">
                <a:ln>
                  <a:noFill/>
                </a:ln>
                <a:solidFill>
                  <a:srgbClr val="002060"/>
                </a:solidFill>
                <a:effectLst/>
                <a:uLnTx/>
                <a:uFillTx/>
                <a:latin typeface="Arial"/>
                <a:ea typeface="+mj-ea"/>
                <a:cs typeface="+mj-cs"/>
              </a:rPr>
              <a:t>Deltas Yrkes- og bransjeorganisasjoner</a:t>
            </a:r>
            <a:r>
              <a:rPr kumimoji="0" lang="nb-NO" sz="2800" b="1" i="0" u="none" strike="noStrike" kern="0" cap="none" spc="0" normalizeH="0" baseline="0" noProof="0">
                <a:ln>
                  <a:noFill/>
                </a:ln>
                <a:solidFill>
                  <a:srgbClr val="002060"/>
                </a:solidFill>
                <a:effectLst/>
                <a:uLnTx/>
                <a:uFillTx/>
                <a:latin typeface="Arial"/>
                <a:ea typeface="+mj-ea"/>
                <a:cs typeface="+mj-cs"/>
              </a:rPr>
              <a:t> </a:t>
            </a:r>
          </a:p>
        </p:txBody>
      </p:sp>
      <p:sp>
        <p:nvSpPr>
          <p:cNvPr id="53" name="TekstSylinder 24"/>
          <p:cNvSpPr>
            <a:spLocks noChangeArrowheads="1"/>
          </p:cNvSpPr>
          <p:nvPr/>
        </p:nvSpPr>
        <p:spPr bwMode="auto">
          <a:xfrm rot="-1468118">
            <a:off x="495020" y="2795030"/>
            <a:ext cx="9144115" cy="853745"/>
          </a:xfrm>
          <a:prstGeom prst="horizontalScroll">
            <a:avLst>
              <a:gd name="adj" fmla="val 12500"/>
            </a:avLst>
          </a:prstGeom>
          <a:solidFill>
            <a:srgbClr val="00B0F0"/>
          </a:solidFill>
          <a:ln w="9525">
            <a:solidFill>
              <a:srgbClr val="0070C0"/>
            </a:solidFill>
            <a:round/>
            <a:headEnd/>
            <a:tailEnd/>
          </a:ln>
        </p:spPr>
        <p:txBody>
          <a:bodyPr wrap="square">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pPr algn="ctr" defTabSz="742950" fontAlgn="auto">
              <a:lnSpc>
                <a:spcPct val="100000"/>
              </a:lnSpc>
              <a:spcBef>
                <a:spcPct val="0"/>
              </a:spcBef>
              <a:spcAft>
                <a:spcPts val="0"/>
              </a:spcAft>
              <a:buNone/>
            </a:pPr>
            <a:r>
              <a:rPr lang="nb-NO" altLang="nb-NO" sz="3575" b="1">
                <a:solidFill>
                  <a:srgbClr val="FFFFFF"/>
                </a:solidFill>
              </a:rPr>
              <a:t>Faglige tilbud til deg som yrkesutøver</a:t>
            </a:r>
          </a:p>
        </p:txBody>
      </p:sp>
      <p:pic>
        <p:nvPicPr>
          <p:cNvPr id="2" name="Bilde 2" descr="Et bilde som inneholder tekst, skilt&#10;&#10;Automatisk generert beskrivelse">
            <a:extLst>
              <a:ext uri="{FF2B5EF4-FFF2-40B4-BE49-F238E27FC236}">
                <a16:creationId xmlns:a16="http://schemas.microsoft.com/office/drawing/2014/main" id="{010038C2-176A-30EE-CBD9-06764AACADFD}"/>
              </a:ext>
            </a:extLst>
          </p:cNvPr>
          <p:cNvPicPr>
            <a:picLocks noChangeAspect="1"/>
          </p:cNvPicPr>
          <p:nvPr/>
        </p:nvPicPr>
        <p:blipFill>
          <a:blip r:embed="rId23"/>
          <a:stretch>
            <a:fillRect/>
          </a:stretch>
        </p:blipFill>
        <p:spPr>
          <a:xfrm>
            <a:off x="7256889" y="2605668"/>
            <a:ext cx="2570258" cy="571500"/>
          </a:xfrm>
          <a:prstGeom prst="rect">
            <a:avLst/>
          </a:prstGeom>
        </p:spPr>
      </p:pic>
      <p:pic>
        <p:nvPicPr>
          <p:cNvPr id="3" name="Bilde 12" descr="Et bilde som inneholder tekst, skilt&#10;&#10;Automatisk generert beskrivelse">
            <a:extLst>
              <a:ext uri="{FF2B5EF4-FFF2-40B4-BE49-F238E27FC236}">
                <a16:creationId xmlns:a16="http://schemas.microsoft.com/office/drawing/2014/main" id="{E86780A8-C1D1-3641-D79A-36DA9657AF72}"/>
              </a:ext>
            </a:extLst>
          </p:cNvPr>
          <p:cNvPicPr>
            <a:picLocks noChangeAspect="1"/>
          </p:cNvPicPr>
          <p:nvPr/>
        </p:nvPicPr>
        <p:blipFill>
          <a:blip r:embed="rId24"/>
          <a:stretch>
            <a:fillRect/>
          </a:stretch>
        </p:blipFill>
        <p:spPr>
          <a:xfrm>
            <a:off x="7030083" y="5379374"/>
            <a:ext cx="2598816" cy="571500"/>
          </a:xfrm>
          <a:prstGeom prst="rect">
            <a:avLst/>
          </a:prstGeom>
        </p:spPr>
      </p:pic>
    </p:spTree>
    <p:extLst>
      <p:ext uri="{BB962C8B-B14F-4D97-AF65-F5344CB8AC3E}">
        <p14:creationId xmlns:p14="http://schemas.microsoft.com/office/powerpoint/2010/main" val="33562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0F6CD6E-26E6-45C4-A407-6DE53487B87F}"/>
              </a:ext>
            </a:extLst>
          </p:cNvPr>
          <p:cNvPicPr>
            <a:picLocks noChangeAspect="1"/>
          </p:cNvPicPr>
          <p:nvPr/>
        </p:nvPicPr>
        <p:blipFill>
          <a:blip r:embed="rId3"/>
          <a:stretch>
            <a:fillRect/>
          </a:stretch>
        </p:blipFill>
        <p:spPr>
          <a:xfrm>
            <a:off x="141976" y="0"/>
            <a:ext cx="9622048" cy="6178812"/>
          </a:xfrm>
          <a:prstGeom prst="rect">
            <a:avLst/>
          </a:prstGeom>
        </p:spPr>
      </p:pic>
      <p:sp>
        <p:nvSpPr>
          <p:cNvPr id="5" name="TekstSylinder 24">
            <a:extLst>
              <a:ext uri="{FF2B5EF4-FFF2-40B4-BE49-F238E27FC236}">
                <a16:creationId xmlns:a16="http://schemas.microsoft.com/office/drawing/2014/main" id="{BF206A71-19E5-4F20-85B0-910D52AABDA0}"/>
              </a:ext>
            </a:extLst>
          </p:cNvPr>
          <p:cNvSpPr>
            <a:spLocks noChangeArrowheads="1"/>
          </p:cNvSpPr>
          <p:nvPr/>
        </p:nvSpPr>
        <p:spPr bwMode="auto">
          <a:xfrm rot="-1468118">
            <a:off x="470711" y="3002127"/>
            <a:ext cx="9144115" cy="853745"/>
          </a:xfrm>
          <a:prstGeom prst="horizontalScroll">
            <a:avLst>
              <a:gd name="adj" fmla="val 12500"/>
            </a:avLst>
          </a:prstGeom>
          <a:solidFill>
            <a:srgbClr val="00B0F0"/>
          </a:solidFill>
          <a:ln w="9525">
            <a:solidFill>
              <a:srgbClr val="0070C0"/>
            </a:solidFill>
            <a:round/>
            <a:headEnd/>
            <a:tailEnd/>
          </a:ln>
        </p:spPr>
        <p:txBody>
          <a:bodyPr wrap="square">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pPr algn="ctr" defTabSz="742950" fontAlgn="auto">
              <a:lnSpc>
                <a:spcPct val="100000"/>
              </a:lnSpc>
              <a:spcBef>
                <a:spcPct val="0"/>
              </a:spcBef>
              <a:spcAft>
                <a:spcPts val="0"/>
              </a:spcAft>
              <a:buNone/>
            </a:pPr>
            <a:r>
              <a:rPr lang="nb-NO" altLang="nb-NO" sz="3575" b="1">
                <a:solidFill>
                  <a:srgbClr val="FFFFFF"/>
                </a:solidFill>
              </a:rPr>
              <a:t>Delta direkte - alle hverdager kl. 08-20</a:t>
            </a:r>
          </a:p>
        </p:txBody>
      </p:sp>
    </p:spTree>
    <p:extLst>
      <p:ext uri="{BB962C8B-B14F-4D97-AF65-F5344CB8AC3E}">
        <p14:creationId xmlns:p14="http://schemas.microsoft.com/office/powerpoint/2010/main" val="186779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682F21-9FF9-ED97-4C64-8C1DD43D587C}"/>
              </a:ext>
            </a:extLst>
          </p:cNvPr>
          <p:cNvSpPr>
            <a:spLocks noGrp="1"/>
          </p:cNvSpPr>
          <p:nvPr>
            <p:ph type="title"/>
          </p:nvPr>
        </p:nvSpPr>
        <p:spPr/>
        <p:txBody>
          <a:bodyPr>
            <a:normAutofit fontScale="90000"/>
          </a:bodyPr>
          <a:lstStyle/>
          <a:p>
            <a:pPr algn="ctr"/>
            <a:br>
              <a:rPr lang="nb-NO" sz="3550">
                <a:solidFill>
                  <a:schemeClr val="bg1"/>
                </a:solidFill>
                <a:latin typeface="Calibri"/>
                <a:cs typeface="Calibri"/>
              </a:rPr>
            </a:br>
            <a:r>
              <a:rPr lang="nb-NO" sz="5400">
                <a:solidFill>
                  <a:schemeClr val="bg1"/>
                </a:solidFill>
                <a:latin typeface="Calibri"/>
                <a:cs typeface="Calibri"/>
              </a:rPr>
              <a:t>Oppsummering</a:t>
            </a:r>
            <a:endParaRPr lang="nb-NO" sz="5400">
              <a:solidFill>
                <a:schemeClr val="bg1"/>
              </a:solidFill>
            </a:endParaRPr>
          </a:p>
        </p:txBody>
      </p:sp>
      <p:sp>
        <p:nvSpPr>
          <p:cNvPr id="3" name="Plassholder for innhold 2">
            <a:extLst>
              <a:ext uri="{FF2B5EF4-FFF2-40B4-BE49-F238E27FC236}">
                <a16:creationId xmlns:a16="http://schemas.microsoft.com/office/drawing/2014/main" id="{36540654-D48F-2006-C3E0-70D567B894D6}"/>
              </a:ext>
            </a:extLst>
          </p:cNvPr>
          <p:cNvSpPr>
            <a:spLocks noGrp="1"/>
          </p:cNvSpPr>
          <p:nvPr>
            <p:ph idx="1"/>
          </p:nvPr>
        </p:nvSpPr>
        <p:spPr>
          <a:xfrm>
            <a:off x="2188582" y="1897628"/>
            <a:ext cx="7149660" cy="4031224"/>
          </a:xfrm>
        </p:spPr>
        <p:txBody>
          <a:bodyPr vert="horz" lIns="91440" tIns="45720" rIns="91440" bIns="45720" rtlCol="0" anchor="t">
            <a:normAutofit/>
          </a:bodyPr>
          <a:lstStyle/>
          <a:p>
            <a:pPr marL="181610" indent="-181610"/>
            <a:endParaRPr lang="nb-NO"/>
          </a:p>
          <a:p>
            <a:pPr marL="181610" indent="-181610"/>
            <a:endParaRPr lang="nb-NO" sz="2250"/>
          </a:p>
          <a:p>
            <a:pPr marL="181610" indent="-181610"/>
            <a:endParaRPr lang="nb-NO" sz="2250"/>
          </a:p>
          <a:p>
            <a:pPr marL="285750" indent="-285750">
              <a:lnSpc>
                <a:spcPct val="100000"/>
              </a:lnSpc>
              <a:spcBef>
                <a:spcPct val="0"/>
              </a:spcBef>
              <a:spcAft>
                <a:spcPct val="0"/>
              </a:spcAft>
              <a:buFont typeface="Arial,Sans-Serif" panose="020B0604020202020204" pitchFamily="34" charset="0"/>
            </a:pPr>
            <a:r>
              <a:rPr lang="nb-NO" sz="2250" b="1">
                <a:solidFill>
                  <a:schemeClr val="bg1">
                    <a:lumMod val="95000"/>
                  </a:schemeClr>
                </a:solidFill>
                <a:latin typeface="Calibri"/>
                <a:cs typeface="Calibri"/>
              </a:rPr>
              <a:t>Ivareta </a:t>
            </a:r>
            <a:r>
              <a:rPr lang="nb-NO" sz="2250">
                <a:solidFill>
                  <a:schemeClr val="bg1">
                    <a:lumMod val="95000"/>
                  </a:schemeClr>
                </a:solidFill>
                <a:latin typeface="Calibri"/>
                <a:cs typeface="Calibri"/>
              </a:rPr>
              <a:t>og</a:t>
            </a:r>
            <a:r>
              <a:rPr lang="nb-NO" sz="2250" b="1">
                <a:solidFill>
                  <a:schemeClr val="bg1">
                    <a:lumMod val="95000"/>
                  </a:schemeClr>
                </a:solidFill>
                <a:latin typeface="Calibri"/>
                <a:cs typeface="Calibri"/>
              </a:rPr>
              <a:t> beholde </a:t>
            </a:r>
            <a:r>
              <a:rPr lang="nb-NO" sz="2250">
                <a:solidFill>
                  <a:schemeClr val="bg1">
                    <a:lumMod val="95000"/>
                  </a:schemeClr>
                </a:solidFill>
                <a:latin typeface="Calibri"/>
                <a:cs typeface="Calibri"/>
              </a:rPr>
              <a:t>eksisterende medlemmer</a:t>
            </a:r>
            <a:endParaRPr lang="en-US" sz="2250">
              <a:solidFill>
                <a:schemeClr val="bg1">
                  <a:lumMod val="95000"/>
                </a:schemeClr>
              </a:solidFill>
              <a:ea typeface="+mn-lt"/>
              <a:cs typeface="+mn-lt"/>
            </a:endParaRPr>
          </a:p>
          <a:p>
            <a:pPr marL="285750" indent="-285750">
              <a:lnSpc>
                <a:spcPct val="100000"/>
              </a:lnSpc>
              <a:spcBef>
                <a:spcPct val="0"/>
              </a:spcBef>
              <a:spcAft>
                <a:spcPct val="0"/>
              </a:spcAft>
              <a:buFont typeface="Arial,Sans-Serif" panose="020B0604020202020204" pitchFamily="34" charset="0"/>
            </a:pPr>
            <a:r>
              <a:rPr lang="nb-NO" sz="2250">
                <a:solidFill>
                  <a:schemeClr val="bg1">
                    <a:lumMod val="95000"/>
                  </a:schemeClr>
                </a:solidFill>
                <a:latin typeface="Calibri"/>
                <a:cs typeface="Calibri"/>
              </a:rPr>
              <a:t>Synlighet på arbeidsplassen </a:t>
            </a:r>
            <a:endParaRPr lang="en-US" sz="2250">
              <a:solidFill>
                <a:schemeClr val="bg1">
                  <a:lumMod val="95000"/>
                </a:schemeClr>
              </a:solidFill>
              <a:ea typeface="+mn-lt"/>
              <a:cs typeface="+mn-lt"/>
            </a:endParaRPr>
          </a:p>
          <a:p>
            <a:pPr marL="285750" indent="-285750">
              <a:lnSpc>
                <a:spcPct val="100000"/>
              </a:lnSpc>
              <a:spcBef>
                <a:spcPct val="0"/>
              </a:spcBef>
              <a:spcAft>
                <a:spcPct val="0"/>
              </a:spcAft>
              <a:buFont typeface="Arial,Sans-Serif" panose="020B0604020202020204" pitchFamily="34" charset="0"/>
            </a:pPr>
            <a:r>
              <a:rPr lang="nb-NO" sz="2250">
                <a:solidFill>
                  <a:schemeClr val="bg1">
                    <a:lumMod val="95000"/>
                  </a:schemeClr>
                </a:solidFill>
                <a:latin typeface="Calibri"/>
                <a:cs typeface="Calibri"/>
              </a:rPr>
              <a:t>Still spørsmål om å bli med i Delta</a:t>
            </a:r>
            <a:endParaRPr lang="nb-NO">
              <a:solidFill>
                <a:schemeClr val="bg1">
                  <a:lumMod val="95000"/>
                </a:schemeClr>
              </a:solidFill>
            </a:endParaRPr>
          </a:p>
        </p:txBody>
      </p:sp>
      <p:sp>
        <p:nvSpPr>
          <p:cNvPr id="4" name="Plassholder for bunntekst 3">
            <a:extLst>
              <a:ext uri="{FF2B5EF4-FFF2-40B4-BE49-F238E27FC236}">
                <a16:creationId xmlns:a16="http://schemas.microsoft.com/office/drawing/2014/main" id="{2E1CA87E-BD02-496A-D362-9BDB556548C4}"/>
              </a:ext>
            </a:extLst>
          </p:cNvPr>
          <p:cNvSpPr>
            <a:spLocks noGrp="1"/>
          </p:cNvSpPr>
          <p:nvPr>
            <p:ph type="ftr" sz="quarter" idx="3"/>
          </p:nvPr>
        </p:nvSpPr>
        <p:spPr/>
        <p:txBody>
          <a:bodyPr/>
          <a:lstStyle/>
          <a:p>
            <a:endParaRPr lang="en-US"/>
          </a:p>
        </p:txBody>
      </p:sp>
      <p:sp>
        <p:nvSpPr>
          <p:cNvPr id="5" name="Plassholder for lysbildenummer 4">
            <a:extLst>
              <a:ext uri="{FF2B5EF4-FFF2-40B4-BE49-F238E27FC236}">
                <a16:creationId xmlns:a16="http://schemas.microsoft.com/office/drawing/2014/main" id="{EA19E3CC-1C9F-D659-7C65-A2FCDC501091}"/>
              </a:ext>
            </a:extLst>
          </p:cNvPr>
          <p:cNvSpPr>
            <a:spLocks noGrp="1"/>
          </p:cNvSpPr>
          <p:nvPr>
            <p:ph type="sldNum" sz="quarter" idx="4"/>
          </p:nvPr>
        </p:nvSpPr>
        <p:spPr/>
        <p:txBody>
          <a:bodyPr/>
          <a:lstStyle/>
          <a:p>
            <a:fld id="{69E57DC2-970A-4B3E-BB1C-7A09969E49DF}" type="slidenum">
              <a:rPr lang="en-US" smtClean="0"/>
              <a:pPr/>
              <a:t>33</a:t>
            </a:fld>
            <a:endParaRPr lang="en-US"/>
          </a:p>
        </p:txBody>
      </p:sp>
    </p:spTree>
    <p:extLst>
      <p:ext uri="{BB962C8B-B14F-4D97-AF65-F5344CB8AC3E}">
        <p14:creationId xmlns:p14="http://schemas.microsoft.com/office/powerpoint/2010/main" val="1361596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0"/>
          <p:cNvSpPr>
            <a:spLocks noChangeArrowheads="1"/>
          </p:cNvSpPr>
          <p:nvPr/>
        </p:nvSpPr>
        <p:spPr bwMode="auto">
          <a:xfrm>
            <a:off x="5091265" y="1970487"/>
            <a:ext cx="3990202" cy="702469"/>
          </a:xfrm>
          <a:prstGeom prst="flowChartAlternateProcess">
            <a:avLst/>
          </a:prstGeom>
          <a:solidFill>
            <a:srgbClr val="13B5EA"/>
          </a:solidFill>
          <a:ln w="25400">
            <a:solidFill>
              <a:srgbClr val="13B5EA"/>
            </a:solidFill>
            <a:miter lim="800000"/>
            <a:headEnd/>
            <a:tailEnd/>
          </a:ln>
          <a:effectLst/>
        </p:spPr>
        <p:txBody>
          <a:bodyPr wrap="none" anchor="ctr"/>
          <a:lstStyle/>
          <a:p>
            <a:pPr algn="ctr"/>
            <a:r>
              <a:rPr lang="nb-NO" altLang="nb-NO" sz="1500" b="1">
                <a:solidFill>
                  <a:srgbClr val="000000"/>
                </a:solidFill>
                <a:latin typeface="Arial "/>
              </a:rPr>
              <a:t>Bli kjent med Delta og rollen som tillitsvalgt</a:t>
            </a:r>
          </a:p>
          <a:p>
            <a:pPr algn="ctr"/>
            <a:r>
              <a:rPr lang="nb-NO" altLang="nb-NO" sz="1200">
                <a:solidFill>
                  <a:srgbClr val="000000"/>
                </a:solidFill>
                <a:latin typeface="Arial"/>
              </a:rPr>
              <a:t>Modul 1</a:t>
            </a:r>
            <a:br>
              <a:rPr lang="nb-NO" altLang="nb-NO" sz="1500" b="1">
                <a:solidFill>
                  <a:srgbClr val="000000"/>
                </a:solidFill>
                <a:latin typeface="Arial"/>
              </a:rPr>
            </a:br>
            <a:r>
              <a:rPr lang="nb-NO" altLang="nb-NO" sz="1200">
                <a:solidFill>
                  <a:srgbClr val="000000"/>
                </a:solidFill>
                <a:latin typeface="Arial"/>
              </a:rPr>
              <a:t>3 dager</a:t>
            </a:r>
          </a:p>
        </p:txBody>
      </p:sp>
      <p:sp>
        <p:nvSpPr>
          <p:cNvPr id="10" name="AutoShape 11"/>
          <p:cNvSpPr>
            <a:spLocks noChangeArrowheads="1"/>
          </p:cNvSpPr>
          <p:nvPr/>
        </p:nvSpPr>
        <p:spPr bwMode="auto">
          <a:xfrm>
            <a:off x="5091265" y="3105152"/>
            <a:ext cx="3990202" cy="702469"/>
          </a:xfrm>
          <a:prstGeom prst="flowChartAlternateProcess">
            <a:avLst/>
          </a:prstGeom>
          <a:solidFill>
            <a:srgbClr val="13B5EA"/>
          </a:solidFill>
          <a:ln w="25400">
            <a:solidFill>
              <a:srgbClr val="13B5EA"/>
            </a:solidFill>
            <a:miter lim="800000"/>
            <a:headEnd/>
            <a:tailEnd/>
          </a:ln>
          <a:effectLst/>
        </p:spPr>
        <p:txBody>
          <a:bodyPr wrap="none" anchor="ctr"/>
          <a:lstStyle/>
          <a:p>
            <a:pPr algn="ctr"/>
            <a:r>
              <a:rPr lang="nb-NO" altLang="nb-NO" sz="1500" b="1">
                <a:solidFill>
                  <a:srgbClr val="000000"/>
                </a:solidFill>
                <a:latin typeface="Arial "/>
              </a:rPr>
              <a:t>Arbeid og fritid</a:t>
            </a:r>
          </a:p>
          <a:p>
            <a:pPr algn="ctr"/>
            <a:r>
              <a:rPr lang="nb-NO" altLang="nb-NO" sz="1200">
                <a:solidFill>
                  <a:srgbClr val="000000"/>
                </a:solidFill>
                <a:latin typeface="Arial"/>
              </a:rPr>
              <a:t>Modul 2</a:t>
            </a:r>
          </a:p>
          <a:p>
            <a:pPr algn="ctr"/>
            <a:r>
              <a:rPr lang="nb-NO" altLang="nb-NO" sz="1200">
                <a:solidFill>
                  <a:srgbClr val="000000"/>
                </a:solidFill>
                <a:latin typeface="Arial"/>
              </a:rPr>
              <a:t>2 dager</a:t>
            </a:r>
          </a:p>
        </p:txBody>
      </p:sp>
      <p:sp>
        <p:nvSpPr>
          <p:cNvPr id="11" name="AutoShape 12"/>
          <p:cNvSpPr>
            <a:spLocks noChangeArrowheads="1"/>
          </p:cNvSpPr>
          <p:nvPr/>
        </p:nvSpPr>
        <p:spPr bwMode="auto">
          <a:xfrm>
            <a:off x="5091265" y="4185049"/>
            <a:ext cx="3990202" cy="702469"/>
          </a:xfrm>
          <a:prstGeom prst="flowChartAlternateProcess">
            <a:avLst/>
          </a:prstGeom>
          <a:solidFill>
            <a:srgbClr val="13B5EA"/>
          </a:solidFill>
          <a:ln w="25400">
            <a:solidFill>
              <a:srgbClr val="13B5EA"/>
            </a:solidFill>
            <a:miter lim="800000"/>
            <a:headEnd/>
            <a:tailEnd/>
          </a:ln>
          <a:effectLst/>
        </p:spPr>
        <p:txBody>
          <a:bodyPr wrap="none" anchor="ctr"/>
          <a:lstStyle/>
          <a:p>
            <a:pPr algn="ctr"/>
            <a:r>
              <a:rPr lang="nb-NO" altLang="nb-NO" sz="1500" b="1">
                <a:solidFill>
                  <a:srgbClr val="000000"/>
                </a:solidFill>
                <a:latin typeface="Arial "/>
              </a:rPr>
              <a:t>Forhandling </a:t>
            </a:r>
            <a:r>
              <a:rPr lang="nb-NO" altLang="nb-NO" sz="1500" b="1">
                <a:solidFill>
                  <a:srgbClr val="000000"/>
                </a:solidFill>
                <a:latin typeface="Arial"/>
              </a:rPr>
              <a:t>–</a:t>
            </a:r>
            <a:r>
              <a:rPr lang="nb-NO" altLang="nb-NO" sz="1500" b="1">
                <a:solidFill>
                  <a:srgbClr val="000000"/>
                </a:solidFill>
                <a:latin typeface="Arial "/>
              </a:rPr>
              <a:t> Handling </a:t>
            </a:r>
            <a:r>
              <a:rPr lang="nb-NO" altLang="nb-NO" sz="1500" b="1">
                <a:solidFill>
                  <a:srgbClr val="000000"/>
                </a:solidFill>
                <a:latin typeface="Arial"/>
              </a:rPr>
              <a:t>–</a:t>
            </a:r>
            <a:r>
              <a:rPr lang="nb-NO" altLang="nb-NO" sz="1500" b="1">
                <a:solidFill>
                  <a:srgbClr val="000000"/>
                </a:solidFill>
                <a:latin typeface="Arial "/>
              </a:rPr>
              <a:t> Samhandling</a:t>
            </a:r>
          </a:p>
          <a:p>
            <a:pPr algn="ctr"/>
            <a:r>
              <a:rPr lang="nb-NO" altLang="nb-NO" sz="1200">
                <a:solidFill>
                  <a:srgbClr val="000000"/>
                </a:solidFill>
                <a:latin typeface="Arial"/>
              </a:rPr>
              <a:t>Modul 3</a:t>
            </a:r>
            <a:br>
              <a:rPr lang="nb-NO" altLang="nb-NO" sz="1500" b="1">
                <a:solidFill>
                  <a:srgbClr val="000000"/>
                </a:solidFill>
                <a:latin typeface="Arial"/>
              </a:rPr>
            </a:br>
            <a:r>
              <a:rPr lang="nb-NO" altLang="nb-NO" sz="1200">
                <a:solidFill>
                  <a:srgbClr val="000000"/>
                </a:solidFill>
                <a:latin typeface="Arial"/>
              </a:rPr>
              <a:t>3 dager</a:t>
            </a:r>
          </a:p>
        </p:txBody>
      </p:sp>
      <p:pic>
        <p:nvPicPr>
          <p:cNvPr id="13" name="Bilde 12"/>
          <p:cNvPicPr>
            <a:picLocks noChangeAspect="1"/>
          </p:cNvPicPr>
          <p:nvPr/>
        </p:nvPicPr>
        <p:blipFill rotWithShape="1">
          <a:blip r:embed="rId3" cstate="print">
            <a:extLst>
              <a:ext uri="{28A0092B-C50C-407E-A947-70E740481C1C}">
                <a14:useLocalDpi xmlns:a14="http://schemas.microsoft.com/office/drawing/2010/main" val="0"/>
              </a:ext>
            </a:extLst>
          </a:blip>
          <a:srcRect l="31540" r="26305"/>
          <a:stretch/>
        </p:blipFill>
        <p:spPr>
          <a:xfrm>
            <a:off x="0" y="-576"/>
            <a:ext cx="4728884" cy="6858000"/>
          </a:xfrm>
          <a:prstGeom prst="rect">
            <a:avLst/>
          </a:prstGeom>
        </p:spPr>
      </p:pic>
    </p:spTree>
    <p:extLst>
      <p:ext uri="{BB962C8B-B14F-4D97-AF65-F5344CB8AC3E}">
        <p14:creationId xmlns:p14="http://schemas.microsoft.com/office/powerpoint/2010/main" val="95908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11266"/>
          <a:stretch/>
        </p:blipFill>
        <p:spPr>
          <a:xfrm>
            <a:off x="0" y="0"/>
            <a:ext cx="9906000" cy="6858000"/>
          </a:xfrm>
          <a:prstGeom prst="rect">
            <a:avLst/>
          </a:prstGeom>
        </p:spPr>
      </p:pic>
      <p:sp>
        <p:nvSpPr>
          <p:cNvPr id="1157123" name="AutoShape 3"/>
          <p:cNvSpPr>
            <a:spLocks noChangeArrowheads="1"/>
          </p:cNvSpPr>
          <p:nvPr/>
        </p:nvSpPr>
        <p:spPr bwMode="auto">
          <a:xfrm>
            <a:off x="2163670" y="1714240"/>
            <a:ext cx="1800225" cy="936625"/>
          </a:xfrm>
          <a:prstGeom prst="flowChartAlternateProcess">
            <a:avLst/>
          </a:prstGeom>
          <a:solidFill>
            <a:srgbClr val="13B5EA"/>
          </a:solidFill>
          <a:ln w="25400">
            <a:solidFill>
              <a:srgbClr val="13B5EA"/>
            </a:solidFill>
            <a:miter lim="800000"/>
            <a:headEnd/>
            <a:tailEnd/>
          </a:ln>
          <a:effectLst/>
        </p:spPr>
        <p:txBody>
          <a:bodyPr wrap="none" anchor="ctr"/>
          <a:lstStyle/>
          <a:p>
            <a:pPr algn="ctr"/>
            <a:r>
              <a:rPr lang="nb-NO" altLang="nb-NO" sz="2000" b="1">
                <a:solidFill>
                  <a:srgbClr val="000000"/>
                </a:solidFill>
                <a:latin typeface="Arial"/>
              </a:rPr>
              <a:t>Grunn-</a:t>
            </a:r>
          </a:p>
          <a:p>
            <a:pPr algn="ctr"/>
            <a:r>
              <a:rPr lang="nb-NO" altLang="nb-NO" sz="2000" b="1">
                <a:solidFill>
                  <a:srgbClr val="000000"/>
                </a:solidFill>
                <a:latin typeface="Arial"/>
              </a:rPr>
              <a:t>opplæring</a:t>
            </a:r>
            <a:endParaRPr lang="nb-NO" altLang="nb-NO" sz="2000">
              <a:solidFill>
                <a:srgbClr val="000000"/>
              </a:solidFill>
              <a:latin typeface="Arial"/>
            </a:endParaRPr>
          </a:p>
        </p:txBody>
      </p:sp>
      <p:sp>
        <p:nvSpPr>
          <p:cNvPr id="1157124" name="AutoShape 4"/>
          <p:cNvSpPr>
            <a:spLocks noChangeArrowheads="1"/>
          </p:cNvSpPr>
          <p:nvPr/>
        </p:nvSpPr>
        <p:spPr bwMode="auto">
          <a:xfrm>
            <a:off x="6034835" y="1715828"/>
            <a:ext cx="1800225" cy="935037"/>
          </a:xfrm>
          <a:prstGeom prst="flowChartAlternateProcess">
            <a:avLst/>
          </a:prstGeom>
          <a:solidFill>
            <a:srgbClr val="13B5EA"/>
          </a:solidFill>
          <a:ln w="25400">
            <a:solidFill>
              <a:srgbClr val="13B5EA"/>
            </a:solidFill>
            <a:miter lim="800000"/>
            <a:headEnd/>
            <a:tailEnd/>
          </a:ln>
          <a:effectLst/>
        </p:spPr>
        <p:txBody>
          <a:bodyPr wrap="none" anchor="ctr"/>
          <a:lstStyle/>
          <a:p>
            <a:pPr algn="ctr"/>
            <a:r>
              <a:rPr lang="nb-NO" altLang="nb-NO" sz="2000" b="1">
                <a:solidFill>
                  <a:srgbClr val="000000"/>
                </a:solidFill>
                <a:latin typeface="Arial"/>
              </a:rPr>
              <a:t>Fordypnings-</a:t>
            </a:r>
          </a:p>
          <a:p>
            <a:pPr algn="ctr"/>
            <a:r>
              <a:rPr lang="nb-NO" altLang="nb-NO" sz="2000" b="1">
                <a:solidFill>
                  <a:srgbClr val="000000"/>
                </a:solidFill>
                <a:latin typeface="Arial"/>
              </a:rPr>
              <a:t>kurs</a:t>
            </a:r>
            <a:endParaRPr lang="nb-NO" altLang="nb-NO" sz="2000">
              <a:solidFill>
                <a:srgbClr val="000000"/>
              </a:solidFill>
              <a:latin typeface="Arial"/>
            </a:endParaRPr>
          </a:p>
        </p:txBody>
      </p:sp>
      <p:sp>
        <p:nvSpPr>
          <p:cNvPr id="1157125" name="AutoShape 5"/>
          <p:cNvSpPr>
            <a:spLocks noChangeArrowheads="1"/>
          </p:cNvSpPr>
          <p:nvPr/>
        </p:nvSpPr>
        <p:spPr bwMode="auto">
          <a:xfrm>
            <a:off x="2163670" y="4365104"/>
            <a:ext cx="1800225" cy="935037"/>
          </a:xfrm>
          <a:prstGeom prst="flowChartAlternateProcess">
            <a:avLst/>
          </a:prstGeom>
          <a:solidFill>
            <a:srgbClr val="13B5EA"/>
          </a:solidFill>
          <a:ln w="25400">
            <a:solidFill>
              <a:srgbClr val="13B5EA"/>
            </a:solidFill>
            <a:miter lim="800000"/>
            <a:headEnd/>
            <a:tailEnd/>
          </a:ln>
          <a:effectLst/>
        </p:spPr>
        <p:txBody>
          <a:bodyPr wrap="none" anchor="ctr"/>
          <a:lstStyle/>
          <a:p>
            <a:pPr algn="ctr" eaLnBrk="0" hangingPunct="0"/>
            <a:r>
              <a:rPr lang="nb-NO" altLang="nb-NO" sz="2000" b="1">
                <a:solidFill>
                  <a:srgbClr val="000000"/>
                </a:solidFill>
                <a:latin typeface="Arial "/>
              </a:rPr>
              <a:t>Høgskole-</a:t>
            </a:r>
            <a:br>
              <a:rPr lang="nb-NO" altLang="nb-NO" sz="2000" b="1">
                <a:solidFill>
                  <a:srgbClr val="000000"/>
                </a:solidFill>
                <a:latin typeface="Arial "/>
              </a:rPr>
            </a:br>
            <a:r>
              <a:rPr lang="nb-NO" altLang="nb-NO" sz="2000" b="1">
                <a:solidFill>
                  <a:srgbClr val="000000"/>
                </a:solidFill>
                <a:latin typeface="Arial "/>
              </a:rPr>
              <a:t>studier</a:t>
            </a:r>
          </a:p>
        </p:txBody>
      </p:sp>
      <p:sp>
        <p:nvSpPr>
          <p:cNvPr id="1157126" name="AutoShape 6"/>
          <p:cNvSpPr>
            <a:spLocks noChangeArrowheads="1"/>
          </p:cNvSpPr>
          <p:nvPr/>
        </p:nvSpPr>
        <p:spPr bwMode="auto">
          <a:xfrm>
            <a:off x="6034835" y="4286120"/>
            <a:ext cx="1800225" cy="936625"/>
          </a:xfrm>
          <a:prstGeom prst="flowChartAlternateProcess">
            <a:avLst/>
          </a:prstGeom>
          <a:solidFill>
            <a:srgbClr val="13B5EA"/>
          </a:solidFill>
          <a:ln w="25400">
            <a:solidFill>
              <a:srgbClr val="13B5EA"/>
            </a:solidFill>
            <a:miter lim="800000"/>
            <a:headEnd/>
            <a:tailEnd/>
          </a:ln>
          <a:effectLst/>
        </p:spPr>
        <p:txBody>
          <a:bodyPr wrap="none" anchor="ctr"/>
          <a:lstStyle/>
          <a:p>
            <a:pPr algn="ctr" eaLnBrk="0" hangingPunct="0"/>
            <a:r>
              <a:rPr lang="nb-NO" altLang="nb-NO" sz="2000" b="1">
                <a:solidFill>
                  <a:srgbClr val="000000"/>
                </a:solidFill>
                <a:latin typeface="Arial "/>
              </a:rPr>
              <a:t>Andre </a:t>
            </a:r>
          </a:p>
          <a:p>
            <a:pPr algn="ctr" eaLnBrk="0" hangingPunct="0"/>
            <a:r>
              <a:rPr lang="nb-NO" altLang="nb-NO" sz="2000" b="1">
                <a:solidFill>
                  <a:srgbClr val="000000"/>
                </a:solidFill>
                <a:latin typeface="Arial "/>
              </a:rPr>
              <a:t>l</a:t>
            </a:r>
            <a:r>
              <a:rPr lang="nb-NO" altLang="nb-NO" sz="2000" b="1">
                <a:solidFill>
                  <a:srgbClr val="000000"/>
                </a:solidFill>
                <a:latin typeface="Arial"/>
              </a:rPr>
              <a:t>æ</a:t>
            </a:r>
            <a:r>
              <a:rPr lang="nb-NO" altLang="nb-NO" sz="2000" b="1">
                <a:solidFill>
                  <a:srgbClr val="000000"/>
                </a:solidFill>
                <a:latin typeface="Arial "/>
              </a:rPr>
              <a:t>ringstilbud</a:t>
            </a:r>
          </a:p>
        </p:txBody>
      </p:sp>
      <p:sp>
        <p:nvSpPr>
          <p:cNvPr id="3" name="Pil høyre 2"/>
          <p:cNvSpPr/>
          <p:nvPr/>
        </p:nvSpPr>
        <p:spPr bwMode="auto">
          <a:xfrm>
            <a:off x="992560" y="2999571"/>
            <a:ext cx="8280920" cy="794802"/>
          </a:xfrm>
          <a:prstGeom prst="rightArrow">
            <a:avLst/>
          </a:prstGeom>
          <a:solidFill>
            <a:srgbClr val="00B050"/>
          </a:solid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b-NO" sz="2000" b="1" i="1" u="none" strike="noStrike" cap="none" normalizeH="0" baseline="0">
                <a:ln>
                  <a:noFill/>
                </a:ln>
                <a:solidFill>
                  <a:schemeClr val="bg1"/>
                </a:solidFill>
                <a:effectLst/>
                <a:latin typeface="Arial "/>
              </a:rPr>
              <a:t>Veiledning fra Delta Direkte og </a:t>
            </a:r>
            <a:r>
              <a:rPr lang="nb-NO" sz="2000" b="1" i="1">
                <a:solidFill>
                  <a:schemeClr val="bg1"/>
                </a:solidFill>
                <a:latin typeface="Arial "/>
              </a:rPr>
              <a:t>regionskontorene</a:t>
            </a:r>
            <a:endParaRPr kumimoji="0" lang="nb-NO" sz="2000" b="1" i="1" u="none" strike="noStrike" cap="none" normalizeH="0" baseline="0">
              <a:ln>
                <a:noFill/>
              </a:ln>
              <a:solidFill>
                <a:schemeClr val="bg1"/>
              </a:solidFill>
              <a:effectLst/>
              <a:latin typeface="Arial "/>
            </a:endParaRPr>
          </a:p>
        </p:txBody>
      </p:sp>
    </p:spTree>
    <p:extLst>
      <p:ext uri="{BB962C8B-B14F-4D97-AF65-F5344CB8AC3E}">
        <p14:creationId xmlns:p14="http://schemas.microsoft.com/office/powerpoint/2010/main" val="4193350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71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71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7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23" grpId="0" animBg="1"/>
      <p:bldP spid="1157124" grpId="0" animBg="1"/>
      <p:bldP spid="1157125" grpId="0" animBg="1"/>
      <p:bldP spid="11571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DB2649A-0AF5-7661-0C1B-3AF1C1924101}"/>
              </a:ext>
            </a:extLst>
          </p:cNvPr>
          <p:cNvSpPr>
            <a:spLocks noGrp="1"/>
          </p:cNvSpPr>
          <p:nvPr>
            <p:ph type="body" idx="1"/>
          </p:nvPr>
        </p:nvSpPr>
        <p:spPr/>
        <p:txBody>
          <a:bodyPr vert="horz" lIns="91440" tIns="45720" rIns="91440" bIns="45720" rtlCol="0" anchor="t">
            <a:normAutofit/>
          </a:bodyPr>
          <a:lstStyle/>
          <a:p>
            <a:pPr marL="181610" indent="-181610"/>
            <a:endParaRPr lang="nb-NO"/>
          </a:p>
          <a:p>
            <a:pPr marL="181610" indent="-181610"/>
            <a:endParaRPr lang="nb-NO" sz="2250"/>
          </a:p>
          <a:p>
            <a:pPr marL="181610" indent="-181610"/>
            <a:endParaRPr lang="nb-NO" sz="2250"/>
          </a:p>
          <a:p>
            <a:pPr marL="181610" indent="-181610">
              <a:lnSpc>
                <a:spcPct val="100000"/>
              </a:lnSpc>
              <a:spcBef>
                <a:spcPct val="0"/>
              </a:spcBef>
              <a:spcAft>
                <a:spcPct val="0"/>
              </a:spcAft>
            </a:pPr>
            <a:r>
              <a:rPr lang="nb-NO" sz="2250" b="1">
                <a:solidFill>
                  <a:schemeClr val="bg1">
                    <a:lumMod val="95000"/>
                  </a:schemeClr>
                </a:solidFill>
                <a:latin typeface="Calibri"/>
                <a:cs typeface="Calibri"/>
              </a:rPr>
              <a:t>Gjennom grunnopplæringen vil du få </a:t>
            </a:r>
            <a:endParaRPr lang="en-US" sz="2250">
              <a:solidFill>
                <a:schemeClr val="bg1">
                  <a:lumMod val="95000"/>
                </a:schemeClr>
              </a:solidFill>
              <a:ea typeface="+mn-lt"/>
              <a:cs typeface="+mn-lt"/>
            </a:endParaRPr>
          </a:p>
          <a:p>
            <a:pPr marL="181610" indent="-181610">
              <a:lnSpc>
                <a:spcPct val="100000"/>
              </a:lnSpc>
              <a:spcBef>
                <a:spcPct val="0"/>
              </a:spcBef>
              <a:spcAft>
                <a:spcPct val="0"/>
              </a:spcAft>
            </a:pPr>
            <a:r>
              <a:rPr lang="nb-NO" sz="2250">
                <a:solidFill>
                  <a:schemeClr val="bg1">
                    <a:lumMod val="95000"/>
                  </a:schemeClr>
                </a:solidFill>
                <a:latin typeface="Calibri"/>
                <a:cs typeface="Calibri"/>
              </a:rPr>
              <a:t>- Trygghet i rollen som tillitsvalgt</a:t>
            </a:r>
            <a:endParaRPr lang="nb-NO">
              <a:solidFill>
                <a:schemeClr val="bg1">
                  <a:lumMod val="95000"/>
                </a:schemeClr>
              </a:solidFill>
            </a:endParaRPr>
          </a:p>
        </p:txBody>
      </p:sp>
      <p:sp>
        <p:nvSpPr>
          <p:cNvPr id="4" name="Plassholder for bunntekst 3">
            <a:extLst>
              <a:ext uri="{FF2B5EF4-FFF2-40B4-BE49-F238E27FC236}">
                <a16:creationId xmlns:a16="http://schemas.microsoft.com/office/drawing/2014/main" id="{29435A1D-D541-8EBE-9F41-633A0B66DB65}"/>
              </a:ext>
            </a:extLst>
          </p:cNvPr>
          <p:cNvSpPr>
            <a:spLocks noGrp="1"/>
          </p:cNvSpPr>
          <p:nvPr>
            <p:ph type="ftr" sz="quarter" idx="3"/>
          </p:nvPr>
        </p:nvSpPr>
        <p:spPr/>
        <p:txBody>
          <a:bodyPr/>
          <a:lstStyle/>
          <a:p>
            <a:endParaRPr lang="en-US"/>
          </a:p>
        </p:txBody>
      </p:sp>
      <p:sp>
        <p:nvSpPr>
          <p:cNvPr id="5" name="Plassholder for lysbildenummer 4">
            <a:extLst>
              <a:ext uri="{FF2B5EF4-FFF2-40B4-BE49-F238E27FC236}">
                <a16:creationId xmlns:a16="http://schemas.microsoft.com/office/drawing/2014/main" id="{552AD515-B80B-2555-B844-041EF29298A5}"/>
              </a:ext>
            </a:extLst>
          </p:cNvPr>
          <p:cNvSpPr>
            <a:spLocks noGrp="1"/>
          </p:cNvSpPr>
          <p:nvPr>
            <p:ph type="sldNum" sz="quarter" idx="4"/>
          </p:nvPr>
        </p:nvSpPr>
        <p:spPr/>
        <p:txBody>
          <a:bodyPr/>
          <a:lstStyle/>
          <a:p>
            <a:fld id="{69E57DC2-970A-4B3E-BB1C-7A09969E49DF}" type="slidenum">
              <a:rPr lang="en-US" smtClean="0"/>
              <a:pPr/>
              <a:t>6</a:t>
            </a:fld>
            <a:endParaRPr lang="en-US"/>
          </a:p>
        </p:txBody>
      </p:sp>
      <p:sp>
        <p:nvSpPr>
          <p:cNvPr id="7" name="TekstSylinder 6">
            <a:extLst>
              <a:ext uri="{FF2B5EF4-FFF2-40B4-BE49-F238E27FC236}">
                <a16:creationId xmlns:a16="http://schemas.microsoft.com/office/drawing/2014/main" id="{4497D984-191A-0690-3307-9E4809A97ADF}"/>
              </a:ext>
            </a:extLst>
          </p:cNvPr>
          <p:cNvSpPr txBox="1"/>
          <p:nvPr/>
        </p:nvSpPr>
        <p:spPr>
          <a:xfrm>
            <a:off x="6897216" y="-99392"/>
            <a:ext cx="2031325" cy="6241180"/>
          </a:xfrm>
          <a:prstGeom prst="rect">
            <a:avLst/>
          </a:prstGeom>
          <a:noFill/>
        </p:spPr>
        <p:txBody>
          <a:bodyPr vert="vert270" wrap="square" lIns="91440" tIns="45720" rIns="91440" bIns="45720" rtlCol="0" anchor="t">
            <a:spAutoFit/>
          </a:bodyPr>
          <a:lstStyle/>
          <a:p>
            <a:r>
              <a:rPr lang="nb-NO" sz="12000" b="1">
                <a:solidFill>
                  <a:schemeClr val="bg1"/>
                </a:solidFill>
                <a:latin typeface="Segoe UI"/>
                <a:ea typeface="Segoe UI" panose="020B0502040204020203" pitchFamily="34" charset="0"/>
                <a:cs typeface="Segoe UI"/>
              </a:rPr>
              <a:t>Hensikt</a:t>
            </a:r>
          </a:p>
        </p:txBody>
      </p:sp>
    </p:spTree>
    <p:extLst>
      <p:ext uri="{BB962C8B-B14F-4D97-AF65-F5344CB8AC3E}">
        <p14:creationId xmlns:p14="http://schemas.microsoft.com/office/powerpoint/2010/main" val="4282944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6B21A8-FE06-3524-3519-F3312E68C842}"/>
              </a:ext>
            </a:extLst>
          </p:cNvPr>
          <p:cNvSpPr>
            <a:spLocks noGrp="1"/>
          </p:cNvSpPr>
          <p:nvPr>
            <p:ph type="title"/>
          </p:nvPr>
        </p:nvSpPr>
        <p:spPr/>
        <p:txBody>
          <a:bodyPr/>
          <a:lstStyle/>
          <a:p>
            <a:r>
              <a:rPr lang="nb-NO" sz="3550"/>
              <a:t>                                  </a:t>
            </a:r>
            <a:endParaRPr lang="nb-NO"/>
          </a:p>
        </p:txBody>
      </p:sp>
      <p:sp>
        <p:nvSpPr>
          <p:cNvPr id="3" name="Plassholder for innhold 2">
            <a:extLst>
              <a:ext uri="{FF2B5EF4-FFF2-40B4-BE49-F238E27FC236}">
                <a16:creationId xmlns:a16="http://schemas.microsoft.com/office/drawing/2014/main" id="{1BBB0A38-2F9F-B1CE-957F-9A35799F6630}"/>
              </a:ext>
            </a:extLst>
          </p:cNvPr>
          <p:cNvSpPr>
            <a:spLocks noGrp="1"/>
          </p:cNvSpPr>
          <p:nvPr>
            <p:ph idx="1"/>
          </p:nvPr>
        </p:nvSpPr>
        <p:spPr>
          <a:xfrm>
            <a:off x="585000" y="1181636"/>
            <a:ext cx="8753242" cy="4747216"/>
          </a:xfrm>
        </p:spPr>
        <p:txBody>
          <a:bodyPr vert="horz" lIns="91440" tIns="45720" rIns="91440" bIns="45720" rtlCol="0" anchor="t">
            <a:normAutofit/>
          </a:bodyPr>
          <a:lstStyle/>
          <a:p>
            <a:pPr marL="181610" indent="-181610">
              <a:lnSpc>
                <a:spcPct val="100000"/>
              </a:lnSpc>
              <a:spcBef>
                <a:spcPct val="0"/>
              </a:spcBef>
              <a:spcAft>
                <a:spcPct val="0"/>
              </a:spcAft>
            </a:pPr>
            <a:r>
              <a:rPr lang="nb-NO" sz="2250" b="1">
                <a:solidFill>
                  <a:schemeClr val="bg1">
                    <a:lumMod val="95000"/>
                  </a:schemeClr>
                </a:solidFill>
                <a:latin typeface="Calibri"/>
                <a:cs typeface="Calibri"/>
              </a:rPr>
              <a:t>Kunnskap om  </a:t>
            </a:r>
            <a:endParaRPr lang="en-US" sz="2250" b="1">
              <a:solidFill>
                <a:schemeClr val="bg1">
                  <a:lumMod val="95000"/>
                </a:schemeClr>
              </a:solidFill>
              <a:ea typeface="+mn-lt"/>
              <a:cs typeface="+mn-lt"/>
            </a:endParaRPr>
          </a:p>
          <a:p>
            <a:pPr marL="181610" lvl="1" indent="-181610">
              <a:lnSpc>
                <a:spcPct val="100000"/>
              </a:lnSpc>
              <a:spcBef>
                <a:spcPct val="0"/>
              </a:spcBef>
              <a:spcAft>
                <a:spcPct val="0"/>
              </a:spcAft>
            </a:pPr>
            <a:r>
              <a:rPr lang="nb-NO" sz="2250">
                <a:latin typeface="Calibri"/>
                <a:cs typeface="Calibri"/>
              </a:rPr>
              <a:t>Delta</a:t>
            </a:r>
            <a:endParaRPr lang="en-US" sz="2250">
              <a:ea typeface="+mn-lt"/>
              <a:cs typeface="+mn-lt"/>
            </a:endParaRPr>
          </a:p>
          <a:p>
            <a:pPr marL="181610" lvl="1" indent="-181610">
              <a:lnSpc>
                <a:spcPct val="100000"/>
              </a:lnSpc>
              <a:spcBef>
                <a:spcPct val="0"/>
              </a:spcBef>
              <a:spcAft>
                <a:spcPct val="0"/>
              </a:spcAft>
            </a:pPr>
            <a:r>
              <a:rPr lang="nb-NO" sz="2250">
                <a:latin typeface="Calibri"/>
                <a:cs typeface="Calibri"/>
              </a:rPr>
              <a:t>Rollen som tillitsvalgt</a:t>
            </a:r>
            <a:endParaRPr lang="en-US" sz="2250">
              <a:ea typeface="+mn-lt"/>
              <a:cs typeface="+mn-lt"/>
            </a:endParaRPr>
          </a:p>
          <a:p>
            <a:pPr marL="181610" lvl="1" indent="-181610">
              <a:lnSpc>
                <a:spcPct val="100000"/>
              </a:lnSpc>
              <a:spcBef>
                <a:spcPct val="0"/>
              </a:spcBef>
              <a:spcAft>
                <a:spcPct val="0"/>
              </a:spcAft>
            </a:pPr>
            <a:r>
              <a:rPr lang="nb-NO" sz="2250">
                <a:latin typeface="Calibri"/>
                <a:cs typeface="Calibri"/>
              </a:rPr>
              <a:t>God kommunikasjon</a:t>
            </a:r>
            <a:endParaRPr lang="en-US" sz="2250">
              <a:ea typeface="+mn-lt"/>
              <a:cs typeface="+mn-lt"/>
            </a:endParaRPr>
          </a:p>
          <a:p>
            <a:pPr marL="181610" indent="-181610">
              <a:lnSpc>
                <a:spcPct val="100000"/>
              </a:lnSpc>
              <a:spcBef>
                <a:spcPct val="0"/>
              </a:spcBef>
              <a:spcAft>
                <a:spcPct val="0"/>
              </a:spcAft>
            </a:pPr>
            <a:endParaRPr lang="nb-NO" sz="2250">
              <a:ea typeface="+mn-lt"/>
              <a:cs typeface="+mn-lt"/>
            </a:endParaRPr>
          </a:p>
          <a:p>
            <a:pPr marL="181610" indent="-181610">
              <a:lnSpc>
                <a:spcPct val="100000"/>
              </a:lnSpc>
              <a:spcBef>
                <a:spcPct val="0"/>
              </a:spcBef>
              <a:spcAft>
                <a:spcPct val="0"/>
              </a:spcAft>
            </a:pPr>
            <a:r>
              <a:rPr lang="nb-NO" sz="2250" b="1">
                <a:solidFill>
                  <a:schemeClr val="bg1">
                    <a:lumMod val="95000"/>
                  </a:schemeClr>
                </a:solidFill>
                <a:latin typeface="Calibri"/>
                <a:cs typeface="Calibri"/>
              </a:rPr>
              <a:t>Kjennskap til</a:t>
            </a:r>
            <a:endParaRPr lang="en-US" sz="2250">
              <a:solidFill>
                <a:schemeClr val="bg1">
                  <a:lumMod val="95000"/>
                </a:schemeClr>
              </a:solidFill>
              <a:ea typeface="+mn-lt"/>
              <a:cs typeface="+mn-lt"/>
            </a:endParaRPr>
          </a:p>
          <a:p>
            <a:pPr marL="181610" lvl="1" indent="-181610">
              <a:lnSpc>
                <a:spcPct val="100000"/>
              </a:lnSpc>
              <a:spcBef>
                <a:spcPct val="0"/>
              </a:spcBef>
              <a:spcAft>
                <a:spcPct val="0"/>
              </a:spcAft>
            </a:pPr>
            <a:r>
              <a:rPr lang="nb-NO" sz="2250">
                <a:latin typeface="Calibri"/>
                <a:cs typeface="Calibri"/>
              </a:rPr>
              <a:t>Regelverk i arbeidslivet</a:t>
            </a:r>
            <a:endParaRPr lang="en-US" sz="2250">
              <a:ea typeface="+mn-lt"/>
              <a:cs typeface="+mn-lt"/>
            </a:endParaRPr>
          </a:p>
          <a:p>
            <a:pPr marL="181610" lvl="1" indent="-181610">
              <a:lnSpc>
                <a:spcPct val="100000"/>
              </a:lnSpc>
              <a:spcBef>
                <a:spcPct val="0"/>
              </a:spcBef>
              <a:spcAft>
                <a:spcPct val="0"/>
              </a:spcAft>
            </a:pPr>
            <a:r>
              <a:rPr lang="nb-NO" sz="2250">
                <a:latin typeface="Calibri"/>
                <a:cs typeface="Calibri"/>
              </a:rPr>
              <a:t>Arbeidslivets parter</a:t>
            </a:r>
            <a:endParaRPr lang="en-US" sz="2250">
              <a:ea typeface="+mn-lt"/>
              <a:cs typeface="+mn-lt"/>
            </a:endParaRPr>
          </a:p>
          <a:p>
            <a:pPr marL="181610" indent="-181610">
              <a:lnSpc>
                <a:spcPct val="100000"/>
              </a:lnSpc>
              <a:spcBef>
                <a:spcPct val="0"/>
              </a:spcBef>
              <a:spcAft>
                <a:spcPct val="0"/>
              </a:spcAft>
            </a:pPr>
            <a:endParaRPr lang="nb-NO" sz="2250">
              <a:ea typeface="+mn-lt"/>
              <a:cs typeface="+mn-lt"/>
            </a:endParaRPr>
          </a:p>
          <a:p>
            <a:pPr marL="181610" indent="-181610">
              <a:lnSpc>
                <a:spcPct val="100000"/>
              </a:lnSpc>
              <a:spcBef>
                <a:spcPct val="0"/>
              </a:spcBef>
              <a:spcAft>
                <a:spcPct val="0"/>
              </a:spcAft>
            </a:pPr>
            <a:r>
              <a:rPr lang="nb-NO" sz="2250" b="1">
                <a:solidFill>
                  <a:schemeClr val="bg1">
                    <a:lumMod val="95000"/>
                  </a:schemeClr>
                </a:solidFill>
                <a:latin typeface="Calibri"/>
                <a:cs typeface="Calibri"/>
              </a:rPr>
              <a:t>Trening i</a:t>
            </a:r>
            <a:endParaRPr lang="en-US" sz="2250">
              <a:solidFill>
                <a:schemeClr val="bg1">
                  <a:lumMod val="95000"/>
                </a:schemeClr>
              </a:solidFill>
              <a:ea typeface="+mn-lt"/>
              <a:cs typeface="+mn-lt"/>
            </a:endParaRPr>
          </a:p>
          <a:p>
            <a:pPr marL="181610" lvl="1" indent="-181610">
              <a:lnSpc>
                <a:spcPct val="100000"/>
              </a:lnSpc>
              <a:spcBef>
                <a:spcPct val="0"/>
              </a:spcBef>
              <a:spcAft>
                <a:spcPct val="0"/>
              </a:spcAft>
            </a:pPr>
            <a:r>
              <a:rPr lang="nb-NO" sz="2250">
                <a:latin typeface="Calibri"/>
                <a:cs typeface="Calibri"/>
              </a:rPr>
              <a:t>Kommunikasjonsteknikker</a:t>
            </a:r>
            <a:endParaRPr lang="en-US" sz="2250">
              <a:ea typeface="+mn-lt"/>
              <a:cs typeface="+mn-lt"/>
            </a:endParaRPr>
          </a:p>
          <a:p>
            <a:pPr marL="181610" lvl="1" indent="-181610">
              <a:lnSpc>
                <a:spcPct val="100000"/>
              </a:lnSpc>
              <a:spcBef>
                <a:spcPct val="0"/>
              </a:spcBef>
              <a:spcAft>
                <a:spcPct val="0"/>
              </a:spcAft>
            </a:pPr>
            <a:r>
              <a:rPr lang="nb-NO" sz="2250">
                <a:latin typeface="Calibri"/>
                <a:cs typeface="Calibri"/>
              </a:rPr>
              <a:t>Medlemspleie og verving</a:t>
            </a:r>
            <a:endParaRPr lang="nb-NO"/>
          </a:p>
        </p:txBody>
      </p:sp>
      <p:sp>
        <p:nvSpPr>
          <p:cNvPr id="4" name="Plassholder for bunntekst 3">
            <a:extLst>
              <a:ext uri="{FF2B5EF4-FFF2-40B4-BE49-F238E27FC236}">
                <a16:creationId xmlns:a16="http://schemas.microsoft.com/office/drawing/2014/main" id="{F8FACAD9-AB08-1F3A-E198-15396B434B35}"/>
              </a:ext>
            </a:extLst>
          </p:cNvPr>
          <p:cNvSpPr>
            <a:spLocks noGrp="1"/>
          </p:cNvSpPr>
          <p:nvPr>
            <p:ph type="ftr" sz="quarter" idx="3"/>
          </p:nvPr>
        </p:nvSpPr>
        <p:spPr/>
        <p:txBody>
          <a:bodyPr/>
          <a:lstStyle/>
          <a:p>
            <a:r>
              <a:rPr lang="en-US" sz="800"/>
              <a:t>   </a:t>
            </a:r>
            <a:endParaRPr lang="en-US"/>
          </a:p>
        </p:txBody>
      </p:sp>
      <p:sp>
        <p:nvSpPr>
          <p:cNvPr id="5" name="Plassholder for lysbildenummer 4">
            <a:extLst>
              <a:ext uri="{FF2B5EF4-FFF2-40B4-BE49-F238E27FC236}">
                <a16:creationId xmlns:a16="http://schemas.microsoft.com/office/drawing/2014/main" id="{2FA2A005-DA6B-E166-4285-A8EABC189BD5}"/>
              </a:ext>
            </a:extLst>
          </p:cNvPr>
          <p:cNvSpPr>
            <a:spLocks noGrp="1"/>
          </p:cNvSpPr>
          <p:nvPr>
            <p:ph type="sldNum" sz="quarter" idx="4"/>
          </p:nvPr>
        </p:nvSpPr>
        <p:spPr/>
        <p:txBody>
          <a:bodyPr/>
          <a:lstStyle/>
          <a:p>
            <a:fld id="{69E57DC2-970A-4B3E-BB1C-7A09969E49DF}" type="slidenum">
              <a:rPr lang="en-US" smtClean="0"/>
              <a:pPr/>
              <a:t>7</a:t>
            </a:fld>
            <a:endParaRPr lang="en-US"/>
          </a:p>
        </p:txBody>
      </p:sp>
      <p:sp>
        <p:nvSpPr>
          <p:cNvPr id="7" name="TekstSylinder 6">
            <a:extLst>
              <a:ext uri="{FF2B5EF4-FFF2-40B4-BE49-F238E27FC236}">
                <a16:creationId xmlns:a16="http://schemas.microsoft.com/office/drawing/2014/main" id="{9686F286-A98B-95B3-368E-75E0DDDD8971}"/>
              </a:ext>
            </a:extLst>
          </p:cNvPr>
          <p:cNvSpPr txBox="1"/>
          <p:nvPr/>
        </p:nvSpPr>
        <p:spPr>
          <a:xfrm>
            <a:off x="5662404" y="648489"/>
            <a:ext cx="3862596" cy="5561023"/>
          </a:xfrm>
          <a:prstGeom prst="rect">
            <a:avLst/>
          </a:prstGeom>
          <a:noFill/>
          <a:ln>
            <a:solidFill>
              <a:srgbClr val="4472C4"/>
            </a:solidFill>
          </a:ln>
        </p:spPr>
        <p:txBody>
          <a:bodyPr vert="vert270" wrap="square" lIns="91440" tIns="45720" rIns="91440" bIns="45720" rtlCol="0" anchor="t">
            <a:spAutoFit/>
          </a:bodyPr>
          <a:lstStyle/>
          <a:p>
            <a:r>
              <a:rPr lang="nb-NO" sz="23900" b="1">
                <a:solidFill>
                  <a:schemeClr val="bg1">
                    <a:lumMod val="95000"/>
                  </a:schemeClr>
                </a:solidFill>
                <a:latin typeface="Segoe UI"/>
                <a:ea typeface="Segoe UI" panose="020B0502040204020203" pitchFamily="34" charset="0"/>
                <a:cs typeface="Segoe UI"/>
              </a:rPr>
              <a:t>Mål</a:t>
            </a:r>
          </a:p>
        </p:txBody>
      </p:sp>
    </p:spTree>
    <p:extLst>
      <p:ext uri="{BB962C8B-B14F-4D97-AF65-F5344CB8AC3E}">
        <p14:creationId xmlns:p14="http://schemas.microsoft.com/office/powerpoint/2010/main" val="570062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98EF7A4-7A76-C253-FA72-726C8372356B}"/>
              </a:ext>
            </a:extLst>
          </p:cNvPr>
          <p:cNvSpPr>
            <a:spLocks noGrp="1"/>
          </p:cNvSpPr>
          <p:nvPr>
            <p:ph type="title"/>
          </p:nvPr>
        </p:nvSpPr>
        <p:spPr>
          <a:xfrm>
            <a:off x="588169" y="685800"/>
            <a:ext cx="3132773" cy="2157884"/>
          </a:xfrm>
        </p:spPr>
        <p:txBody>
          <a:bodyPr/>
          <a:lstStyle/>
          <a:p>
            <a:r>
              <a:rPr lang="en-US">
                <a:solidFill>
                  <a:schemeClr val="bg1">
                    <a:lumMod val="95000"/>
                  </a:schemeClr>
                </a:solidFill>
              </a:rPr>
              <a:t>Om Delta</a:t>
            </a:r>
          </a:p>
        </p:txBody>
      </p:sp>
      <p:sp>
        <p:nvSpPr>
          <p:cNvPr id="14" name="Text Placeholder 2">
            <a:extLst>
              <a:ext uri="{FF2B5EF4-FFF2-40B4-BE49-F238E27FC236}">
                <a16:creationId xmlns:a16="http://schemas.microsoft.com/office/drawing/2014/main" id="{2DF2C9CC-9F17-B0CA-4175-545837552613}"/>
              </a:ext>
            </a:extLst>
          </p:cNvPr>
          <p:cNvSpPr>
            <a:spLocks noGrp="1"/>
          </p:cNvSpPr>
          <p:nvPr>
            <p:ph type="body" sz="half" idx="2"/>
          </p:nvPr>
        </p:nvSpPr>
        <p:spPr>
          <a:xfrm>
            <a:off x="588169" y="2855968"/>
            <a:ext cx="3132773" cy="3011432"/>
          </a:xfrm>
        </p:spPr>
        <p:txBody>
          <a:bodyPr vert="horz" lIns="91440" tIns="45720" rIns="91440" bIns="45720" rtlCol="0" anchor="t">
            <a:normAutofit/>
          </a:bodyPr>
          <a:lstStyle/>
          <a:p>
            <a:endParaRPr lang="en-US"/>
          </a:p>
        </p:txBody>
      </p:sp>
      <p:pic>
        <p:nvPicPr>
          <p:cNvPr id="7" name="Plassholder for innhold 4" descr="Et bilde som inneholder attraksjon&#10;&#10;Automatisk generert beskrivelse">
            <a:extLst>
              <a:ext uri="{FF2B5EF4-FFF2-40B4-BE49-F238E27FC236}">
                <a16:creationId xmlns:a16="http://schemas.microsoft.com/office/drawing/2014/main" id="{93C985C5-5024-190B-C119-584D0D076A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84" r="21584"/>
          <a:stretch/>
        </p:blipFill>
        <p:spPr>
          <a:xfrm>
            <a:off x="4333732" y="10"/>
            <a:ext cx="5572268" cy="6857990"/>
          </a:xfrm>
          <a:custGeom>
            <a:avLst/>
            <a:gdLst>
              <a:gd name="connsiteX0" fmla="*/ 41006 w 6858176"/>
              <a:gd name="connsiteY0" fmla="*/ 0 h 6858000"/>
              <a:gd name="connsiteX1" fmla="*/ 6858176 w 6858176"/>
              <a:gd name="connsiteY1" fmla="*/ 0 h 6858000"/>
              <a:gd name="connsiteX2" fmla="*/ 6858176 w 6858176"/>
              <a:gd name="connsiteY2" fmla="*/ 6858000 h 6858000"/>
              <a:gd name="connsiteX3" fmla="*/ 873936 w 6858176"/>
              <a:gd name="connsiteY3" fmla="*/ 6858000 h 6858000"/>
              <a:gd name="connsiteX4" fmla="*/ 41006 w 68581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176" h="6858000">
                <a:moveTo>
                  <a:pt x="41006" y="0"/>
                </a:moveTo>
                <a:lnTo>
                  <a:pt x="6858176" y="0"/>
                </a:lnTo>
                <a:lnTo>
                  <a:pt x="6858176" y="6858000"/>
                </a:lnTo>
                <a:lnTo>
                  <a:pt x="873936" y="6858000"/>
                </a:lnTo>
                <a:cubicBezTo>
                  <a:pt x="169142" y="4644359"/>
                  <a:pt x="-113404" y="2317991"/>
                  <a:pt x="41006" y="0"/>
                </a:cubicBezTo>
                <a:close/>
              </a:path>
            </a:pathLst>
          </a:custGeom>
          <a:noFill/>
        </p:spPr>
      </p:pic>
      <p:sp>
        <p:nvSpPr>
          <p:cNvPr id="16" name="Footer Placeholder 4">
            <a:extLst>
              <a:ext uri="{FF2B5EF4-FFF2-40B4-BE49-F238E27FC236}">
                <a16:creationId xmlns:a16="http://schemas.microsoft.com/office/drawing/2014/main" id="{2808DE68-8C16-086A-4427-F563C12C63E5}"/>
              </a:ext>
            </a:extLst>
          </p:cNvPr>
          <p:cNvSpPr>
            <a:spLocks noGrp="1"/>
          </p:cNvSpPr>
          <p:nvPr>
            <p:ph type="ftr" sz="quarter" idx="3"/>
          </p:nvPr>
        </p:nvSpPr>
        <p:spPr>
          <a:xfrm>
            <a:off x="585000" y="6161026"/>
            <a:ext cx="6869195" cy="291588"/>
          </a:xfrm>
        </p:spPr>
        <p:txBody>
          <a:bodyPr/>
          <a:lstStyle/>
          <a:p>
            <a:endParaRPr lang="en-US"/>
          </a:p>
        </p:txBody>
      </p:sp>
      <p:sp>
        <p:nvSpPr>
          <p:cNvPr id="5" name="Plassholder for lysbildenummer 4">
            <a:extLst>
              <a:ext uri="{FF2B5EF4-FFF2-40B4-BE49-F238E27FC236}">
                <a16:creationId xmlns:a16="http://schemas.microsoft.com/office/drawing/2014/main" id="{5EE77DA1-88A9-8C18-6756-E706E0A3AF81}"/>
              </a:ext>
            </a:extLst>
          </p:cNvPr>
          <p:cNvSpPr>
            <a:spLocks noGrp="1"/>
          </p:cNvSpPr>
          <p:nvPr>
            <p:ph type="sldNum" sz="quarter" idx="4"/>
          </p:nvPr>
        </p:nvSpPr>
        <p:spPr>
          <a:xfrm>
            <a:off x="8030458" y="6161026"/>
            <a:ext cx="1296987" cy="291589"/>
          </a:xfrm>
        </p:spPr>
        <p:txBody>
          <a:bodyPr anchor="b">
            <a:normAutofit/>
          </a:bodyPr>
          <a:lstStyle/>
          <a:p>
            <a:pPr>
              <a:spcAft>
                <a:spcPts val="600"/>
              </a:spcAft>
            </a:pPr>
            <a:fld id="{69E57DC2-970A-4B3E-BB1C-7A09969E49DF}" type="slidenum">
              <a:rPr lang="en-US" smtClean="0"/>
              <a:pPr>
                <a:spcAft>
                  <a:spcPts val="600"/>
                </a:spcAft>
              </a:pPr>
              <a:t>8</a:t>
            </a:fld>
            <a:endParaRPr lang="en-US"/>
          </a:p>
        </p:txBody>
      </p:sp>
    </p:spTree>
    <p:extLst>
      <p:ext uri="{BB962C8B-B14F-4D97-AF65-F5344CB8AC3E}">
        <p14:creationId xmlns:p14="http://schemas.microsoft.com/office/powerpoint/2010/main" val="230174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CA399AB-1941-5ED1-C7DA-3A23307A8913}"/>
              </a:ext>
            </a:extLst>
          </p:cNvPr>
          <p:cNvSpPr>
            <a:spLocks noGrp="1"/>
          </p:cNvSpPr>
          <p:nvPr>
            <p:ph type="title"/>
          </p:nvPr>
        </p:nvSpPr>
        <p:spPr>
          <a:xfrm>
            <a:off x="585000" y="587481"/>
            <a:ext cx="8736000" cy="1192161"/>
          </a:xfrm>
        </p:spPr>
        <p:txBody>
          <a:bodyPr anchor="t">
            <a:normAutofit/>
          </a:bodyPr>
          <a:lstStyle/>
          <a:p>
            <a:br>
              <a:rPr lang="en-US" sz="3550"/>
            </a:br>
            <a:r>
              <a:rPr lang="en-US" sz="3550" err="1">
                <a:solidFill>
                  <a:schemeClr val="bg2">
                    <a:lumMod val="50000"/>
                  </a:schemeClr>
                </a:solidFill>
              </a:rPr>
              <a:t>Hva</a:t>
            </a:r>
            <a:r>
              <a:rPr lang="en-US" sz="3550">
                <a:solidFill>
                  <a:schemeClr val="bg2">
                    <a:lumMod val="50000"/>
                  </a:schemeClr>
                </a:solidFill>
              </a:rPr>
              <a:t> vet du om</a:t>
            </a:r>
          </a:p>
        </p:txBody>
      </p:sp>
      <p:pic>
        <p:nvPicPr>
          <p:cNvPr id="7" name="Bilde 6">
            <a:extLst>
              <a:ext uri="{FF2B5EF4-FFF2-40B4-BE49-F238E27FC236}">
                <a16:creationId xmlns:a16="http://schemas.microsoft.com/office/drawing/2014/main" id="{C671A06C-393E-0C4C-78BB-03FFD41CC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00" y="2406280"/>
            <a:ext cx="8736000" cy="3013920"/>
          </a:xfrm>
          <a:prstGeom prst="rect">
            <a:avLst/>
          </a:prstGeom>
          <a:noFill/>
        </p:spPr>
      </p:pic>
      <p:sp>
        <p:nvSpPr>
          <p:cNvPr id="23" name="Footer Placeholder 3">
            <a:extLst>
              <a:ext uri="{FF2B5EF4-FFF2-40B4-BE49-F238E27FC236}">
                <a16:creationId xmlns:a16="http://schemas.microsoft.com/office/drawing/2014/main" id="{CAB4DDBA-DCE6-BE89-ED1B-5CAF4E130231}"/>
              </a:ext>
            </a:extLst>
          </p:cNvPr>
          <p:cNvSpPr>
            <a:spLocks noGrp="1"/>
          </p:cNvSpPr>
          <p:nvPr>
            <p:ph type="ftr" sz="quarter" idx="3"/>
          </p:nvPr>
        </p:nvSpPr>
        <p:spPr>
          <a:xfrm>
            <a:off x="585000" y="6161026"/>
            <a:ext cx="6869195" cy="291588"/>
          </a:xfrm>
        </p:spPr>
        <p:txBody>
          <a:bodyPr/>
          <a:lstStyle/>
          <a:p>
            <a:endParaRPr lang="en-US"/>
          </a:p>
        </p:txBody>
      </p:sp>
      <p:sp>
        <p:nvSpPr>
          <p:cNvPr id="5" name="Plassholder for lysbildenummer 4">
            <a:extLst>
              <a:ext uri="{FF2B5EF4-FFF2-40B4-BE49-F238E27FC236}">
                <a16:creationId xmlns:a16="http://schemas.microsoft.com/office/drawing/2014/main" id="{BB4F1AB6-5E4D-BB6A-D79B-2035A2508B75}"/>
              </a:ext>
            </a:extLst>
          </p:cNvPr>
          <p:cNvSpPr>
            <a:spLocks noGrp="1"/>
          </p:cNvSpPr>
          <p:nvPr>
            <p:ph type="sldNum" sz="quarter" idx="4"/>
          </p:nvPr>
        </p:nvSpPr>
        <p:spPr>
          <a:xfrm>
            <a:off x="8030458" y="6161026"/>
            <a:ext cx="1296987" cy="291589"/>
          </a:xfrm>
        </p:spPr>
        <p:txBody>
          <a:bodyPr anchor="b">
            <a:normAutofit/>
          </a:bodyPr>
          <a:lstStyle/>
          <a:p>
            <a:pPr>
              <a:spcAft>
                <a:spcPts val="600"/>
              </a:spcAft>
            </a:pPr>
            <a:fld id="{69E57DC2-970A-4B3E-BB1C-7A09969E49DF}" type="slidenum">
              <a:rPr lang="en-US" smtClean="0"/>
              <a:pPr>
                <a:spcAft>
                  <a:spcPts val="600"/>
                </a:spcAft>
              </a:pPr>
              <a:t>9</a:t>
            </a:fld>
            <a:endParaRPr lang="en-US"/>
          </a:p>
        </p:txBody>
      </p:sp>
    </p:spTree>
    <p:extLst>
      <p:ext uri="{BB962C8B-B14F-4D97-AF65-F5344CB8AC3E}">
        <p14:creationId xmlns:p14="http://schemas.microsoft.com/office/powerpoint/2010/main" val="7282835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67&quot;&gt;&lt;property id=&quot;20148&quot; value=&quot;5&quot;/&gt;&lt;property id=&quot;20300&quot; value=&quot;Slide 3&quot;/&gt;&lt;property id=&quot;20307&quot; value=&quot;260&quot;/&gt;&lt;/object&gt;&lt;object type=&quot;3&quot; unique_id=&quot;10103&quot;&gt;&lt;property id=&quot;20148&quot; value=&quot;5&quot;/&gt;&lt;property id=&quot;20300&quot; value=&quot;Slide 1&quot;/&gt;&lt;property id=&quot;20307&quot; value=&quot;261&quot;/&gt;&lt;/object&gt;&lt;object type=&quot;3&quot; unique_id=&quot;10196&quot;&gt;&lt;property id=&quot;20148&quot; value=&quot;5&quot;/&gt;&lt;property id=&quot;20300&quot; value=&quot;Slide 2&quot;/&gt;&lt;property id=&quot;20307&quot; value=&quot;262&quot;/&gt;&lt;/object&gt;&lt;/object&gt;&lt;/object&gt;&lt;/database&gt;"/>
  <p:tag name="SECTOMILLISECCONVERTED" val="1"/>
</p:tagLst>
</file>

<file path=ppt/theme/theme1.xml><?xml version="1.0" encoding="utf-8"?>
<a:theme xmlns:a="http://schemas.openxmlformats.org/drawingml/2006/main" name="1_Deltamal">
  <a:themeElements>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fontScheme name="1_Delta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ltamal 1">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3C69"/>
        </a:hlink>
        <a:folHlink>
          <a:srgbClr val="3DB7E4"/>
        </a:folHlink>
      </a:clrScheme>
      <a:clrMap bg1="lt1" tx1="dk1" bg2="lt2" tx2="dk2" accent1="accent1" accent2="accent2" accent3="accent3" accent4="accent4" accent5="accent5" accent6="accent6" hlink="hlink" folHlink="folHlink"/>
    </a:extraClrScheme>
    <a:extraClrScheme>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tema">
  <a:themeElements>
    <a:clrScheme name="Egendefinert 6">
      <a:dk1>
        <a:sysClr val="windowText" lastClr="000000"/>
      </a:dk1>
      <a:lt1>
        <a:sysClr val="window" lastClr="FFFFFF"/>
      </a:lt1>
      <a:dk2>
        <a:srgbClr val="55B8E6"/>
      </a:dk2>
      <a:lt2>
        <a:srgbClr val="E7E6E6"/>
      </a:lt2>
      <a:accent1>
        <a:srgbClr val="55B8E6"/>
      </a:accent1>
      <a:accent2>
        <a:srgbClr val="2F89D0"/>
      </a:accent2>
      <a:accent3>
        <a:srgbClr val="69B8B2"/>
      </a:accent3>
      <a:accent4>
        <a:srgbClr val="99E2AD"/>
      </a:accent4>
      <a:accent5>
        <a:srgbClr val="98D400"/>
      </a:accent5>
      <a:accent6>
        <a:srgbClr val="9FD0E4"/>
      </a:accent6>
      <a:hlink>
        <a:srgbClr val="0563C1"/>
      </a:hlink>
      <a:folHlink>
        <a:srgbClr val="954F72"/>
      </a:folHlink>
    </a:clrScheme>
    <a:fontScheme name="Custom 5">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DELTA_STIL 1 [Skrivebeskyttet]" id="{FC93E61E-5B91-4867-B16C-B8F05371D009}" vid="{D7BC006B-BFF5-49FA-8BAA-3BA4D042E6D9}"/>
    </a:ext>
  </a:extLst>
</a:theme>
</file>

<file path=ppt/theme/theme11.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Deltamal">
  <a:themeElements>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fontScheme name="1_Deltam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altLang="nb-NO" sz="2000" b="0" i="0" u="none" strike="noStrike" cap="none" normalizeH="0" baseline="0" smtClean="0">
            <a:ln>
              <a:noFill/>
            </a:ln>
            <a:solidFill>
              <a:schemeClr val="tx1"/>
            </a:solidFill>
            <a:effectLst/>
            <a:latin typeface="Arial "/>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altLang="nb-NO" sz="2000" b="0" i="0" u="none" strike="noStrike" cap="none" normalizeH="0" baseline="0" smtClean="0">
            <a:ln>
              <a:noFill/>
            </a:ln>
            <a:solidFill>
              <a:schemeClr val="tx1"/>
            </a:solidFill>
            <a:effectLst/>
            <a:latin typeface="Arial "/>
          </a:defRPr>
        </a:defPPr>
      </a:lstStyle>
    </a:lnDef>
  </a:objectDefaults>
  <a:extraClrSchemeLst>
    <a:extraClrScheme>
      <a:clrScheme name="1_Deltamal 1">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3C69"/>
        </a:hlink>
        <a:folHlink>
          <a:srgbClr val="3DB7E4"/>
        </a:folHlink>
      </a:clrScheme>
      <a:clrMap bg1="lt1" tx1="dk1" bg2="lt2" tx2="dk2" accent1="accent1" accent2="accent2" accent3="accent3" accent4="accent4" accent5="accent5" accent6="accent6" hlink="hlink" folHlink="folHlink"/>
    </a:extraClrScheme>
    <a:extraClrScheme>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rop">
  <a:themeElements>
    <a:clrScheme name="Custom 1">
      <a:dk1>
        <a:srgbClr val="0B2340"/>
      </a:dk1>
      <a:lt1>
        <a:srgbClr val="FFFFFF"/>
      </a:lt1>
      <a:dk2>
        <a:srgbClr val="3FB6E5"/>
      </a:dk2>
      <a:lt2>
        <a:srgbClr val="FEFFFE"/>
      </a:lt2>
      <a:accent1>
        <a:srgbClr val="0B2340"/>
      </a:accent1>
      <a:accent2>
        <a:srgbClr val="0284C9"/>
      </a:accent2>
      <a:accent3>
        <a:srgbClr val="8AD2E5"/>
      </a:accent3>
      <a:accent4>
        <a:srgbClr val="5CB8B1"/>
      </a:accent4>
      <a:accent5>
        <a:srgbClr val="96D700"/>
      </a:accent5>
      <a:accent6>
        <a:srgbClr val="8EE2B0"/>
      </a:accent6>
      <a:hlink>
        <a:srgbClr val="0284C9"/>
      </a:hlink>
      <a:folHlink>
        <a:srgbClr val="0B234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952F1D2-D208-C24A-A5AF-6BBF6B58EF1C}" vid="{1F7DC2CD-00D1-7245-AE18-F92EEB7C134F}"/>
    </a:ext>
  </a:extLst>
</a:theme>
</file>

<file path=ppt/theme/theme5.xml><?xml version="1.0" encoding="utf-8"?>
<a:theme xmlns:a="http://schemas.openxmlformats.org/drawingml/2006/main" name="21_Deltamal">
  <a:themeElements>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fontScheme name="1_Delta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ltamal 1">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3C69"/>
        </a:hlink>
        <a:folHlink>
          <a:srgbClr val="3DB7E4"/>
        </a:folHlink>
      </a:clrScheme>
      <a:clrMap bg1="lt1" tx1="dk1" bg2="lt2" tx2="dk2" accent1="accent1" accent2="accent2" accent3="accent3" accent4="accent4" accent5="accent5" accent6="accent6" hlink="hlink" folHlink="folHlink"/>
    </a:extraClrScheme>
    <a:extraClrScheme>
      <a:clrScheme name="1_Deltamal 2">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96D7"/>
        </a:hlink>
        <a:folHlink>
          <a:srgbClr val="3DB7E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eskjæring">
  <a:themeElements>
    <a:clrScheme name="Custom 1">
      <a:dk1>
        <a:srgbClr val="0B2340"/>
      </a:dk1>
      <a:lt1>
        <a:srgbClr val="FFFFFF"/>
      </a:lt1>
      <a:dk2>
        <a:srgbClr val="3FB6E5"/>
      </a:dk2>
      <a:lt2>
        <a:srgbClr val="FEFFFE"/>
      </a:lt2>
      <a:accent1>
        <a:srgbClr val="0B2340"/>
      </a:accent1>
      <a:accent2>
        <a:srgbClr val="0284C9"/>
      </a:accent2>
      <a:accent3>
        <a:srgbClr val="8AD2E5"/>
      </a:accent3>
      <a:accent4>
        <a:srgbClr val="5CB8B1"/>
      </a:accent4>
      <a:accent5>
        <a:srgbClr val="96D700"/>
      </a:accent5>
      <a:accent6>
        <a:srgbClr val="8EE2B0"/>
      </a:accent6>
      <a:hlink>
        <a:srgbClr val="0284C9"/>
      </a:hlink>
      <a:folHlink>
        <a:srgbClr val="0B234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7BC11B7A-E199-294E-BA1B-DCAC498CD41B}" vid="{263FA1F2-E3E6-3747-995F-98782B5435DF}"/>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killeside">
  <a:themeElements>
    <a:clrScheme name="Skilleside 1">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3C69"/>
      </a:hlink>
      <a:folHlink>
        <a:srgbClr val="3DB7E4"/>
      </a:folHlink>
    </a:clrScheme>
    <a:fontScheme name="Skilles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killeside 1">
        <a:dk1>
          <a:srgbClr val="000000"/>
        </a:dk1>
        <a:lt1>
          <a:srgbClr val="FFFFFF"/>
        </a:lt1>
        <a:dk2>
          <a:srgbClr val="000000"/>
        </a:dk2>
        <a:lt2>
          <a:srgbClr val="7577C0"/>
        </a:lt2>
        <a:accent1>
          <a:srgbClr val="DAD7CB"/>
        </a:accent1>
        <a:accent2>
          <a:srgbClr val="857363"/>
        </a:accent2>
        <a:accent3>
          <a:srgbClr val="FFFFFF"/>
        </a:accent3>
        <a:accent4>
          <a:srgbClr val="000000"/>
        </a:accent4>
        <a:accent5>
          <a:srgbClr val="EAE8E2"/>
        </a:accent5>
        <a:accent6>
          <a:srgbClr val="786859"/>
        </a:accent6>
        <a:hlink>
          <a:srgbClr val="003C69"/>
        </a:hlink>
        <a:folHlink>
          <a:srgbClr val="3DB7E4"/>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tema">
  <a:themeElements>
    <a:clrScheme name="Delta - Malin tester">
      <a:dk1>
        <a:srgbClr val="005288"/>
      </a:dk1>
      <a:lt1>
        <a:sysClr val="window" lastClr="FFFFFF"/>
      </a:lt1>
      <a:dk2>
        <a:srgbClr val="0096D7"/>
      </a:dk2>
      <a:lt2>
        <a:srgbClr val="E7E6E6"/>
      </a:lt2>
      <a:accent1>
        <a:srgbClr val="0096D7"/>
      </a:accent1>
      <a:accent2>
        <a:srgbClr val="13B5EA"/>
      </a:accent2>
      <a:accent3>
        <a:srgbClr val="D9DA56"/>
      </a:accent3>
      <a:accent4>
        <a:srgbClr val="A3DCE6"/>
      </a:accent4>
      <a:accent5>
        <a:srgbClr val="A94E91"/>
      </a:accent5>
      <a:accent6>
        <a:srgbClr val="948671"/>
      </a:accent6>
      <a:hlink>
        <a:srgbClr val="005288"/>
      </a:hlink>
      <a:folHlink>
        <a:srgbClr val="A94E91"/>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lta 2015_test 04.05.2015" id="{21D2F284-3EFE-4DEE-BA1A-23502770347D}" vid="{370C3C19-1FDF-4E45-BC51-91AB7F2B193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ion xmlns="4c1ae5f8-a55e-4c57-b2de-1935673b523f" xsi:nil="true"/>
    <SiteNo xmlns="4c1ae5f8-a55e-4c57-b2de-1935673b523f">Utvikling: Bli kjent med Delta og rollen som tillitsvalgt - Modul 1 </SiteNo>
    <DocumentType xmlns="4c1ae5f8-a55e-4c57-b2de-1935673b523f">Powerpoint</DocumentType>
    <ContactPersonCompanyID xmlns="4c1ae5f8-a55e-4c57-b2de-1935673b523f" xsi:nil="true"/>
    <MailDate xmlns="4c1ae5f8-a55e-4c57-b2de-1935673b523f" xsi:nil="true"/>
    <DocLink xmlns="4c1ae5f8-a55e-4c57-b2de-1935673b523f" xsi:nil="true"/>
    <ConversationIndex xmlns="4c1ae5f8-a55e-4c57-b2de-1935673b523f" xsi:nil="true"/>
    <ConversationID xmlns="4c1ae5f8-a55e-4c57-b2de-1935673b523f" xsi:nil="true"/>
    <ContactPerson xmlns="4c1ae5f8-a55e-4c57-b2de-1935673b523f" xsi:nil="true"/>
    <ConversationTopic xmlns="4c1ae5f8-a55e-4c57-b2de-1935673b523f" xsi:nil="true"/>
    <DocumentDescription xmlns="4c1ae5f8-a55e-4c57-b2de-1935673b523f" xsi:nil="true"/>
    <ContactPersonCompany xmlns="4c1ae5f8-a55e-4c57-b2de-1935673b523f" xsi:nil="true"/>
    <ContactPersonID xmlns="4c1ae5f8-a55e-4c57-b2de-1935673b523f" xsi:nil="true"/>
    <EmailPreview xmlns="4c1ae5f8-a55e-4c57-b2de-1935673b523f" xsi:nil="true"/>
    <ParentFolderElements xmlns="c57e8ac3-bac6-4857-9469-053a37e0fed8">
      <Value>1</Value>
    </ParentFolderElement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Selskapsdokument" ma:contentTypeID="0x010100246E9C1CC917994690F7B11567C58CDA005C375EFC890A444C8107B028F8C3C7FF" ma:contentTypeVersion="12" ma:contentTypeDescription="Opprett et nytt dokument." ma:contentTypeScope="" ma:versionID="74400dc75c44c0d07f4596b69fd7fee8">
  <xsd:schema xmlns:xsd="http://www.w3.org/2001/XMLSchema" xmlns:xs="http://www.w3.org/2001/XMLSchema" xmlns:p="http://schemas.microsoft.com/office/2006/metadata/properties" xmlns:ns2="4c1ae5f8-a55e-4c57-b2de-1935673b523f" xmlns:ns3="c57e8ac3-bac6-4857-9469-053a37e0fed8" xmlns:ns4="04263746-1f02-4030-a4a2-b80bebf19e1c" targetNamespace="http://schemas.microsoft.com/office/2006/metadata/properties" ma:root="true" ma:fieldsID="8a4e9bb57fb82eb530cf09374c249e93" ns2:_="" ns3:_="" ns4:_="">
    <xsd:import namespace="4c1ae5f8-a55e-4c57-b2de-1935673b523f"/>
    <xsd:import namespace="c57e8ac3-bac6-4857-9469-053a37e0fed8"/>
    <xsd:import namespace="04263746-1f02-4030-a4a2-b80bebf19e1c"/>
    <xsd:element name="properties">
      <xsd:complexType>
        <xsd:sequence>
          <xsd:element name="documentManagement">
            <xsd:complexType>
              <xsd:all>
                <xsd:element ref="ns2:DocumentType" minOccurs="0"/>
                <xsd:element ref="ns2:ContactPerson" minOccurs="0"/>
                <xsd:element ref="ns2:ContactPersonCompany" minOccurs="0"/>
                <xsd:element ref="ns2:ContactPersonCompanyID" minOccurs="0"/>
                <xsd:element ref="ns2:ContactPersonID" minOccurs="0"/>
                <xsd:element ref="ns2:DocumentDescription" minOccurs="0"/>
                <xsd:element ref="ns2:MailDate" minOccurs="0"/>
                <xsd:element ref="ns2:Direction" minOccurs="0"/>
                <xsd:element ref="ns2:DocLink" minOccurs="0"/>
                <xsd:element ref="ns2:ConversationIndex" minOccurs="0"/>
                <xsd:element ref="ns2:ConversationID" minOccurs="0"/>
                <xsd:element ref="ns2:ConversationTopic" minOccurs="0"/>
                <xsd:element ref="ns2:SiteNo" minOccurs="0"/>
                <xsd:element ref="ns2:EmailPreview" minOccurs="0"/>
                <xsd:element ref="ns3:ParentFolderElement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bjectDetectorVersion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1ae5f8-a55e-4c57-b2de-1935673b523f" elementFormDefault="qualified">
    <xsd:import namespace="http://schemas.microsoft.com/office/2006/documentManagement/types"/>
    <xsd:import namespace="http://schemas.microsoft.com/office/infopath/2007/PartnerControls"/>
    <xsd:element name="DocumentType" ma:index="8" nillable="true" ma:displayName="Dokumenttype" ma:format="Dropdown" ma:internalName="DocumentType">
      <xsd:simpleType>
        <xsd:restriction base="dms:Choice">
          <xsd:enumeration value="E-post"/>
          <xsd:enumeration value="Dokument"/>
          <xsd:enumeration value="Regneark"/>
          <xsd:enumeration value="PDF"/>
          <xsd:enumeration value="Presentasjon"/>
          <xsd:enumeration value="Bilde"/>
          <xsd:enumeration value="Skjema"/>
          <xsd:enumeration value="Tegning"/>
          <xsd:enumeration value="Excel"/>
          <xsd:enumeration value="Word"/>
          <xsd:enumeration value="Powerpoint"/>
        </xsd:restriction>
      </xsd:simpleType>
    </xsd:element>
    <xsd:element name="ContactPerson" ma:index="9" nillable="true" ma:displayName="Kontaktperson" ma:internalName="ContactPerson">
      <xsd:simpleType>
        <xsd:restriction base="dms:Text"/>
      </xsd:simpleType>
    </xsd:element>
    <xsd:element name="ContactPersonCompany" ma:index="10" nillable="true" ma:displayName="Kontaktperson selskap" ma:internalName="ContactPersonCompany">
      <xsd:simpleType>
        <xsd:restriction base="dms:Text"/>
      </xsd:simpleType>
    </xsd:element>
    <xsd:element name="ContactPersonCompanyID" ma:index="11" nillable="true" ma:displayName="Kontaktperson selskap ID" ma:internalName="ContactPersonCompanyID">
      <xsd:simpleType>
        <xsd:restriction base="dms:Text"/>
      </xsd:simpleType>
    </xsd:element>
    <xsd:element name="ContactPersonID" ma:index="12" nillable="true" ma:displayName="Kontaktperson ID" ma:internalName="ContactPersonID">
      <xsd:simpleType>
        <xsd:restriction base="dms:Text"/>
      </xsd:simpleType>
    </xsd:element>
    <xsd:element name="DocumentDescription" ma:index="13" nillable="true" ma:displayName="Dokumentbeskrivelse" ma:internalName="DocumentDescription">
      <xsd:simpleType>
        <xsd:restriction base="dms:Note"/>
      </xsd:simpleType>
    </xsd:element>
    <xsd:element name="MailDate" ma:index="14" nillable="true" ma:displayName="E-post dato" ma:format="DateTime" ma:internalName="MailDate">
      <xsd:simpleType>
        <xsd:restriction base="dms:DateTime"/>
      </xsd:simpleType>
    </xsd:element>
    <xsd:element name="Direction" ma:index="15" nillable="true" ma:displayName="E-postretning" ma:internalName="Direction">
      <xsd:simpleType>
        <xsd:restriction base="dms:Choice">
          <xsd:enumeration value="Inngående"/>
          <xsd:enumeration value="Utgående"/>
        </xsd:restriction>
      </xsd:simpleType>
    </xsd:element>
    <xsd:element name="DocLink" ma:index="16" nillable="true" ma:displayName="Dokumentlink" ma:internalName="DocLink">
      <xsd:simpleType>
        <xsd:restriction base="dms:Note"/>
      </xsd:simpleType>
    </xsd:element>
    <xsd:element name="ConversationIndex" ma:index="17" nillable="true" ma:displayName="ConversationIndex" ma:internalName="ConversationIndex">
      <xsd:simpleType>
        <xsd:restriction base="dms:Text"/>
      </xsd:simpleType>
    </xsd:element>
    <xsd:element name="ConversationID" ma:index="18" nillable="true" ma:displayName="Samtale" ma:internalName="ConversationID">
      <xsd:simpleType>
        <xsd:restriction base="dms:Text"/>
      </xsd:simpleType>
    </xsd:element>
    <xsd:element name="ConversationTopic" ma:index="19" nillable="true" ma:displayName="Samtale emne" ma:internalName="ConversationTopic">
      <xsd:simpleType>
        <xsd:restriction base="dms:Text"/>
      </xsd:simpleType>
    </xsd:element>
    <xsd:element name="SiteNo" ma:index="20" nillable="true" ma:displayName="Område Nr" ma:internalName="SiteNo">
      <xsd:simpleType>
        <xsd:restriction base="dms:Text"/>
      </xsd:simpleType>
    </xsd:element>
    <xsd:element name="EmailPreview" ma:index="21" nillable="true" ma:displayName="EmailPreview" ma:internalName="EmailPreview">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7e8ac3-bac6-4857-9469-053a37e0fed8" elementFormDefault="qualified">
    <xsd:import namespace="http://schemas.microsoft.com/office/2006/documentManagement/types"/>
    <xsd:import namespace="http://schemas.microsoft.com/office/infopath/2007/PartnerControls"/>
    <xsd:element name="ParentFolderElements" ma:index="22" nillable="true" ma:displayName="Mapperelasjoner" ma:list="{fa66de86-a6e6-4e4d-ba91-0f8ebb9b5f52}" ma:internalName="ParentFolderElements" ma:showField="Title" ma:web="{04263746-1f02-4030-a4a2-b80bebf19e1c}">
      <xsd:complexType>
        <xsd:complexContent>
          <xsd:extension base="dms:MultiChoiceLookup">
            <xsd:sequence>
              <xsd:element name="Value" type="dms:Lookup" maxOccurs="unbounded" minOccurs="0" nillable="true"/>
            </xsd:sequence>
          </xsd:extension>
        </xsd:complexContent>
      </xsd:complexType>
    </xsd:element>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AutoTags" ma:index="25" nillable="true" ma:displayName="Tags" ma:internalName="MediaServiceAutoTags"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263746-1f02-4030-a4a2-b80bebf19e1c" elementFormDefault="qualified">
    <xsd:import namespace="http://schemas.microsoft.com/office/2006/documentManagement/types"/>
    <xsd:import namespace="http://schemas.microsoft.com/office/infopath/2007/PartnerControls"/>
    <xsd:element name="SharedWithUsers" ma:index="2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37E3B1-94B0-474C-BC7C-B9BEF5AE2455}">
  <ds:schemaRefs>
    <ds:schemaRef ds:uri="4c1ae5f8-a55e-4c57-b2de-1935673b523f"/>
    <ds:schemaRef ds:uri="c57e8ac3-bac6-4857-9469-053a37e0fe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9C44B3E-2212-4778-8740-64D6343D2292}">
  <ds:schemaRefs>
    <ds:schemaRef ds:uri="http://schemas.microsoft.com/sharepoint/v3/contenttype/forms"/>
  </ds:schemaRefs>
</ds:datastoreItem>
</file>

<file path=customXml/itemProps3.xml><?xml version="1.0" encoding="utf-8"?>
<ds:datastoreItem xmlns:ds="http://schemas.openxmlformats.org/officeDocument/2006/customXml" ds:itemID="{F2246F4B-BB92-4566-8980-EF08F37905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1ae5f8-a55e-4c57-b2de-1935673b523f"/>
    <ds:schemaRef ds:uri="c57e8ac3-bac6-4857-9469-053a37e0fed8"/>
    <ds:schemaRef ds:uri="04263746-1f02-4030-a4a2-b80bebf19e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Delta mal for opplæring</Template>
  <TotalTime>0</TotalTime>
  <Words>2626</Words>
  <Application>Microsoft Office PowerPoint</Application>
  <PresentationFormat>A4 (210 x 297 mm)</PresentationFormat>
  <Paragraphs>441</Paragraphs>
  <Slides>33</Slides>
  <Notes>30</Notes>
  <HiddenSlides>0</HiddenSlides>
  <MMClips>0</MMClips>
  <ScaleCrop>false</ScaleCrop>
  <HeadingPairs>
    <vt:vector size="8" baseType="variant">
      <vt:variant>
        <vt:lpstr>Brukte skrifter</vt:lpstr>
      </vt:variant>
      <vt:variant>
        <vt:i4>13</vt:i4>
      </vt:variant>
      <vt:variant>
        <vt:lpstr>Tema</vt:lpstr>
      </vt:variant>
      <vt:variant>
        <vt:i4>10</vt:i4>
      </vt:variant>
      <vt:variant>
        <vt:lpstr>Innebygde OLE-servere</vt:lpstr>
      </vt:variant>
      <vt:variant>
        <vt:i4>1</vt:i4>
      </vt:variant>
      <vt:variant>
        <vt:lpstr>Lysbildetitler</vt:lpstr>
      </vt:variant>
      <vt:variant>
        <vt:i4>33</vt:i4>
      </vt:variant>
    </vt:vector>
  </HeadingPairs>
  <TitlesOfParts>
    <vt:vector size="57" baseType="lpstr">
      <vt:lpstr>Franklin Gothic Medium</vt:lpstr>
      <vt:lpstr>Arial </vt:lpstr>
      <vt:lpstr>Arial</vt:lpstr>
      <vt:lpstr>Franklin Gothic Book</vt:lpstr>
      <vt:lpstr>Times New Roman</vt:lpstr>
      <vt:lpstr>Arial,Sans-Serif</vt:lpstr>
      <vt:lpstr>Franklin Gothic Demi</vt:lpstr>
      <vt:lpstr>Wingdings</vt:lpstr>
      <vt:lpstr>Arial Black</vt:lpstr>
      <vt:lpstr>Segoe UI</vt:lpstr>
      <vt:lpstr>Calibri</vt:lpstr>
      <vt:lpstr>Bradley Hand ITC</vt:lpstr>
      <vt:lpstr>Calibri Light</vt:lpstr>
      <vt:lpstr>1_Deltamal</vt:lpstr>
      <vt:lpstr>21_Deltamal</vt:lpstr>
      <vt:lpstr>Office-tema</vt:lpstr>
      <vt:lpstr>Crop</vt:lpstr>
      <vt:lpstr>21_Deltamal</vt:lpstr>
      <vt:lpstr>Beskjæring</vt:lpstr>
      <vt:lpstr>Office-tema</vt:lpstr>
      <vt:lpstr>1_Skilleside</vt:lpstr>
      <vt:lpstr>3_Office-tema</vt:lpstr>
      <vt:lpstr>Office-tema</vt:lpstr>
      <vt:lpstr>Acrobat Document</vt:lpstr>
      <vt:lpstr>Modul 1  Bli kjent med Delta og med rollen som tillitsvalgt</vt:lpstr>
      <vt:lpstr>PowerPoint-presentasjon</vt:lpstr>
      <vt:lpstr>Presentasjon</vt:lpstr>
      <vt:lpstr>PowerPoint-presentasjon</vt:lpstr>
      <vt:lpstr>PowerPoint-presentasjon</vt:lpstr>
      <vt:lpstr>PowerPoint-presentasjon</vt:lpstr>
      <vt:lpstr>                                  </vt:lpstr>
      <vt:lpstr>Om Delta</vt:lpstr>
      <vt:lpstr> Hva vet du om</vt:lpstr>
      <vt:lpstr>Fra idé  til vedtak</vt:lpstr>
      <vt:lpstr>PowerPoint-presentasjon</vt:lpstr>
      <vt:lpstr>PowerPoint-presentasjon</vt:lpstr>
      <vt:lpstr>PowerPoint-presentasjon</vt:lpstr>
      <vt:lpstr>Kirkeansatte i Delta</vt:lpstr>
      <vt:lpstr>Medlemsorganisasjoner – MOene</vt:lpstr>
      <vt:lpstr>«Sammen er vi best!»     Trond Ellefsen er leder av Delta     Marit Solheim er Deltas nestleder  </vt:lpstr>
      <vt:lpstr>PowerPoint-presentasjon</vt:lpstr>
      <vt:lpstr>PowerPoint-presentasjon</vt:lpstr>
      <vt:lpstr>PowerPoint-presentasjon</vt:lpstr>
      <vt:lpstr>Medlemsoppfølging,  synliggjøring og rekruttering</vt:lpstr>
      <vt:lpstr>PowerPoint-presentasjon</vt:lpstr>
      <vt:lpstr>Ivareta medlemmenes interesser!</vt:lpstr>
      <vt:lpstr>  Vår oppgave er å ivareta og beholde eksisterende medlemmer! </vt:lpstr>
      <vt:lpstr>Hvorfor er det viktig å spørre om flere vil bli med i Delta?</vt:lpstr>
      <vt:lpstr>Det viktigste av alt</vt:lpstr>
      <vt:lpstr>Synlighet og profilering</vt:lpstr>
      <vt:lpstr>PowerPoint-presentasjon</vt:lpstr>
      <vt:lpstr>PowerPoint-presentasjon</vt:lpstr>
      <vt:lpstr>Delta APP’n</vt:lpstr>
      <vt:lpstr>Partipolitisk uavhengig</vt:lpstr>
      <vt:lpstr>Kirkeansatte i Delta</vt:lpstr>
      <vt:lpstr>PowerPoint-presentasjon</vt:lpstr>
      <vt:lpstr> Oppsummering</vt:lpstr>
    </vt:vector>
  </TitlesOfParts>
  <Company>Delta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 1 - Introduksjon til kurset, Om Delta og Medlemsoppfølging</dc:title>
  <dc:creator>Per Christian Larsen</dc:creator>
  <cp:lastModifiedBy>Hege Gotteberg Eide</cp:lastModifiedBy>
  <cp:revision>4</cp:revision>
  <dcterms:created xsi:type="dcterms:W3CDTF">2017-03-10T11:35:52Z</dcterms:created>
  <dcterms:modified xsi:type="dcterms:W3CDTF">2023-09-05T11:12:56Z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0x010100246E9C1CC917994690F7B11567C58CDA005C375EFC890A444C8107B028F8C3C7FF</vt:lpwstr>
  </property>
  <property fmtid="{D5CDD505-2E9C-101B-9397-08002B2CF9AE}" pid="3" name="Modified_x0020_By">
    <vt:lpwstr>i:0#.w|prod\kenneth.invo</vt:lpwstr>
  </property>
  <property fmtid="{D5CDD505-2E9C-101B-9397-08002B2CF9AE}" pid="4" name="Modified By">
    <vt:lpwstr>i:0#.w|prod\kenneth.invo</vt:lpwstr>
  </property>
  <property fmtid="{D5CDD505-2E9C-101B-9397-08002B2CF9AE}" pid="5" name="DocumentContent">
    <vt:lpwstr/>
  </property>
</Properties>
</file>